
<file path=[Content_Types].xml><?xml version="1.0" encoding="utf-8"?>
<Types xmlns="http://schemas.openxmlformats.org/package/2006/content-types">
  <Default Extension="jpeg" ContentType="image/jpeg"/>
  <Default Extension="m4a" ContentType="audi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59" r:id="rId5"/>
    <p:sldId id="276" r:id="rId6"/>
    <p:sldId id="260" r:id="rId7"/>
    <p:sldId id="261" r:id="rId8"/>
    <p:sldId id="262" r:id="rId9"/>
    <p:sldId id="263" r:id="rId10"/>
    <p:sldId id="264" r:id="rId11"/>
    <p:sldId id="265" r:id="rId12"/>
    <p:sldId id="271" r:id="rId13"/>
    <p:sldId id="272" r:id="rId14"/>
    <p:sldId id="273" r:id="rId15"/>
    <p:sldId id="274" r:id="rId16"/>
    <p:sldId id="275" r:id="rId17"/>
    <p:sldId id="266" r:id="rId18"/>
    <p:sldId id="267" r:id="rId19"/>
    <p:sldId id="268" r:id="rId20"/>
    <p:sldId id="269" r:id="rId21"/>
    <p:sldId id="270" r:id="rId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BED682D-C129-400C-81BF-5FC57F606BB1}" v="47" dt="2023-04-12T03:12:40.96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107" d="100"/>
          <a:sy n="107" d="100"/>
        </p:scale>
        <p:origin x="138" y="18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microsoft.com/office/2015/10/relationships/revisionInfo" Target="revisionInfo.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FADBB1-87A1-14FB-9603-B74918057ADC}"/>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D628DBCD-00EB-1407-AE61-8EE610BBF4A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6541CDA6-212F-63EF-D7DC-4970A0066369}"/>
              </a:ext>
            </a:extLst>
          </p:cNvPr>
          <p:cNvSpPr>
            <a:spLocks noGrp="1"/>
          </p:cNvSpPr>
          <p:nvPr>
            <p:ph type="dt" sz="half" idx="10"/>
          </p:nvPr>
        </p:nvSpPr>
        <p:spPr/>
        <p:txBody>
          <a:bodyPr/>
          <a:lstStyle/>
          <a:p>
            <a:fld id="{A4D0A1B7-FB56-4C24-BF4E-3FC242BC63F9}" type="datetimeFigureOut">
              <a:rPr lang="en-US" smtClean="0"/>
              <a:t>8/24/2023</a:t>
            </a:fld>
            <a:endParaRPr lang="en-US"/>
          </a:p>
        </p:txBody>
      </p:sp>
      <p:sp>
        <p:nvSpPr>
          <p:cNvPr id="5" name="Footer Placeholder 4">
            <a:extLst>
              <a:ext uri="{FF2B5EF4-FFF2-40B4-BE49-F238E27FC236}">
                <a16:creationId xmlns:a16="http://schemas.microsoft.com/office/drawing/2014/main" id="{29A1272C-86A6-C725-0B54-E27C20F03AF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489EFFC-E19B-E73B-B6A4-FB24A27F2F95}"/>
              </a:ext>
            </a:extLst>
          </p:cNvPr>
          <p:cNvSpPr>
            <a:spLocks noGrp="1"/>
          </p:cNvSpPr>
          <p:nvPr>
            <p:ph type="sldNum" sz="quarter" idx="12"/>
          </p:nvPr>
        </p:nvSpPr>
        <p:spPr/>
        <p:txBody>
          <a:bodyPr/>
          <a:lstStyle/>
          <a:p>
            <a:fld id="{BBF519A7-B054-4289-8B3D-048738C0B38B}" type="slidenum">
              <a:rPr lang="en-US" smtClean="0"/>
              <a:t>‹#›</a:t>
            </a:fld>
            <a:endParaRPr lang="en-US"/>
          </a:p>
        </p:txBody>
      </p:sp>
    </p:spTree>
    <p:extLst>
      <p:ext uri="{BB962C8B-B14F-4D97-AF65-F5344CB8AC3E}">
        <p14:creationId xmlns:p14="http://schemas.microsoft.com/office/powerpoint/2010/main" val="32888950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F1AD5E-79D5-4179-D47E-53DDA8BDCAC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CA163DC-5919-34CE-C16C-E2591BB88C3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8381F00-3316-AEB2-00C7-C004BA6FB9EE}"/>
              </a:ext>
            </a:extLst>
          </p:cNvPr>
          <p:cNvSpPr>
            <a:spLocks noGrp="1"/>
          </p:cNvSpPr>
          <p:nvPr>
            <p:ph type="dt" sz="half" idx="10"/>
          </p:nvPr>
        </p:nvSpPr>
        <p:spPr/>
        <p:txBody>
          <a:bodyPr/>
          <a:lstStyle/>
          <a:p>
            <a:fld id="{A4D0A1B7-FB56-4C24-BF4E-3FC242BC63F9}" type="datetimeFigureOut">
              <a:rPr lang="en-US" smtClean="0"/>
              <a:t>8/24/2023</a:t>
            </a:fld>
            <a:endParaRPr lang="en-US"/>
          </a:p>
        </p:txBody>
      </p:sp>
      <p:sp>
        <p:nvSpPr>
          <p:cNvPr id="5" name="Footer Placeholder 4">
            <a:extLst>
              <a:ext uri="{FF2B5EF4-FFF2-40B4-BE49-F238E27FC236}">
                <a16:creationId xmlns:a16="http://schemas.microsoft.com/office/drawing/2014/main" id="{825E8830-A907-D35D-DD17-D82DD9179EB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4BDA27F-C09B-D94A-FE71-76BD3E3951D9}"/>
              </a:ext>
            </a:extLst>
          </p:cNvPr>
          <p:cNvSpPr>
            <a:spLocks noGrp="1"/>
          </p:cNvSpPr>
          <p:nvPr>
            <p:ph type="sldNum" sz="quarter" idx="12"/>
          </p:nvPr>
        </p:nvSpPr>
        <p:spPr/>
        <p:txBody>
          <a:bodyPr/>
          <a:lstStyle/>
          <a:p>
            <a:fld id="{BBF519A7-B054-4289-8B3D-048738C0B38B}" type="slidenum">
              <a:rPr lang="en-US" smtClean="0"/>
              <a:t>‹#›</a:t>
            </a:fld>
            <a:endParaRPr lang="en-US"/>
          </a:p>
        </p:txBody>
      </p:sp>
    </p:spTree>
    <p:extLst>
      <p:ext uri="{BB962C8B-B14F-4D97-AF65-F5344CB8AC3E}">
        <p14:creationId xmlns:p14="http://schemas.microsoft.com/office/powerpoint/2010/main" val="35891717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95DB562-29BD-AC2B-9D5C-6ED5C4C2F2E5}"/>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BF0FB82-E611-950B-FE00-9BC18D103A3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76CCBD8-8DEE-2651-F8D4-1AC77815E00F}"/>
              </a:ext>
            </a:extLst>
          </p:cNvPr>
          <p:cNvSpPr>
            <a:spLocks noGrp="1"/>
          </p:cNvSpPr>
          <p:nvPr>
            <p:ph type="dt" sz="half" idx="10"/>
          </p:nvPr>
        </p:nvSpPr>
        <p:spPr/>
        <p:txBody>
          <a:bodyPr/>
          <a:lstStyle/>
          <a:p>
            <a:fld id="{A4D0A1B7-FB56-4C24-BF4E-3FC242BC63F9}" type="datetimeFigureOut">
              <a:rPr lang="en-US" smtClean="0"/>
              <a:t>8/24/2023</a:t>
            </a:fld>
            <a:endParaRPr lang="en-US"/>
          </a:p>
        </p:txBody>
      </p:sp>
      <p:sp>
        <p:nvSpPr>
          <p:cNvPr id="5" name="Footer Placeholder 4">
            <a:extLst>
              <a:ext uri="{FF2B5EF4-FFF2-40B4-BE49-F238E27FC236}">
                <a16:creationId xmlns:a16="http://schemas.microsoft.com/office/drawing/2014/main" id="{48CEFCD3-186F-A0B8-D63C-2CBC63B405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6C51863-0ACF-5F10-2CED-FA6B2B920057}"/>
              </a:ext>
            </a:extLst>
          </p:cNvPr>
          <p:cNvSpPr>
            <a:spLocks noGrp="1"/>
          </p:cNvSpPr>
          <p:nvPr>
            <p:ph type="sldNum" sz="quarter" idx="12"/>
          </p:nvPr>
        </p:nvSpPr>
        <p:spPr/>
        <p:txBody>
          <a:bodyPr/>
          <a:lstStyle/>
          <a:p>
            <a:fld id="{BBF519A7-B054-4289-8B3D-048738C0B38B}" type="slidenum">
              <a:rPr lang="en-US" smtClean="0"/>
              <a:t>‹#›</a:t>
            </a:fld>
            <a:endParaRPr lang="en-US"/>
          </a:p>
        </p:txBody>
      </p:sp>
    </p:spTree>
    <p:extLst>
      <p:ext uri="{BB962C8B-B14F-4D97-AF65-F5344CB8AC3E}">
        <p14:creationId xmlns:p14="http://schemas.microsoft.com/office/powerpoint/2010/main" val="36772977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ACAAA3-EBBC-85D2-6B5A-1372BA60CFE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9D77DB6-3256-B40D-3D5D-77F60C3DA7E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8880A50-D461-7288-2E8E-2718087C9D13}"/>
              </a:ext>
            </a:extLst>
          </p:cNvPr>
          <p:cNvSpPr>
            <a:spLocks noGrp="1"/>
          </p:cNvSpPr>
          <p:nvPr>
            <p:ph type="dt" sz="half" idx="10"/>
          </p:nvPr>
        </p:nvSpPr>
        <p:spPr/>
        <p:txBody>
          <a:bodyPr/>
          <a:lstStyle/>
          <a:p>
            <a:fld id="{A4D0A1B7-FB56-4C24-BF4E-3FC242BC63F9}" type="datetimeFigureOut">
              <a:rPr lang="en-US" smtClean="0"/>
              <a:t>8/24/2023</a:t>
            </a:fld>
            <a:endParaRPr lang="en-US"/>
          </a:p>
        </p:txBody>
      </p:sp>
      <p:sp>
        <p:nvSpPr>
          <p:cNvPr id="5" name="Footer Placeholder 4">
            <a:extLst>
              <a:ext uri="{FF2B5EF4-FFF2-40B4-BE49-F238E27FC236}">
                <a16:creationId xmlns:a16="http://schemas.microsoft.com/office/drawing/2014/main" id="{7D66782F-890F-767B-9139-88BCD221151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FA6EDA-9937-2C3B-7085-3E1BC52DA0C7}"/>
              </a:ext>
            </a:extLst>
          </p:cNvPr>
          <p:cNvSpPr>
            <a:spLocks noGrp="1"/>
          </p:cNvSpPr>
          <p:nvPr>
            <p:ph type="sldNum" sz="quarter" idx="12"/>
          </p:nvPr>
        </p:nvSpPr>
        <p:spPr/>
        <p:txBody>
          <a:bodyPr/>
          <a:lstStyle/>
          <a:p>
            <a:fld id="{BBF519A7-B054-4289-8B3D-048738C0B38B}" type="slidenum">
              <a:rPr lang="en-US" smtClean="0"/>
              <a:t>‹#›</a:t>
            </a:fld>
            <a:endParaRPr lang="en-US"/>
          </a:p>
        </p:txBody>
      </p:sp>
    </p:spTree>
    <p:extLst>
      <p:ext uri="{BB962C8B-B14F-4D97-AF65-F5344CB8AC3E}">
        <p14:creationId xmlns:p14="http://schemas.microsoft.com/office/powerpoint/2010/main" val="2358420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EABDC5-9FD4-10EF-85ED-BB63E68A10C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DF47DBE4-1545-11D6-45DB-A727F2E917B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1462A11-E754-0A11-7E86-CD9EED3F6EA4}"/>
              </a:ext>
            </a:extLst>
          </p:cNvPr>
          <p:cNvSpPr>
            <a:spLocks noGrp="1"/>
          </p:cNvSpPr>
          <p:nvPr>
            <p:ph type="dt" sz="half" idx="10"/>
          </p:nvPr>
        </p:nvSpPr>
        <p:spPr/>
        <p:txBody>
          <a:bodyPr/>
          <a:lstStyle/>
          <a:p>
            <a:fld id="{A4D0A1B7-FB56-4C24-BF4E-3FC242BC63F9}" type="datetimeFigureOut">
              <a:rPr lang="en-US" smtClean="0"/>
              <a:t>8/24/2023</a:t>
            </a:fld>
            <a:endParaRPr lang="en-US"/>
          </a:p>
        </p:txBody>
      </p:sp>
      <p:sp>
        <p:nvSpPr>
          <p:cNvPr id="5" name="Footer Placeholder 4">
            <a:extLst>
              <a:ext uri="{FF2B5EF4-FFF2-40B4-BE49-F238E27FC236}">
                <a16:creationId xmlns:a16="http://schemas.microsoft.com/office/drawing/2014/main" id="{8F900C30-2A6C-FD0B-1936-BB734490125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7473704-7B5D-5205-E4B2-AD12573B8295}"/>
              </a:ext>
            </a:extLst>
          </p:cNvPr>
          <p:cNvSpPr>
            <a:spLocks noGrp="1"/>
          </p:cNvSpPr>
          <p:nvPr>
            <p:ph type="sldNum" sz="quarter" idx="12"/>
          </p:nvPr>
        </p:nvSpPr>
        <p:spPr/>
        <p:txBody>
          <a:bodyPr/>
          <a:lstStyle/>
          <a:p>
            <a:fld id="{BBF519A7-B054-4289-8B3D-048738C0B38B}" type="slidenum">
              <a:rPr lang="en-US" smtClean="0"/>
              <a:t>‹#›</a:t>
            </a:fld>
            <a:endParaRPr lang="en-US"/>
          </a:p>
        </p:txBody>
      </p:sp>
    </p:spTree>
    <p:extLst>
      <p:ext uri="{BB962C8B-B14F-4D97-AF65-F5344CB8AC3E}">
        <p14:creationId xmlns:p14="http://schemas.microsoft.com/office/powerpoint/2010/main" val="124328619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B68C37-ACDD-5898-70CF-73F5386F2CD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618E3CD-6076-51B4-BD9B-30FB40A1023E}"/>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7DF7356-70E7-3E0A-739E-C0B82D86C32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7CD7689-C50C-F004-EDF9-73532EFAB646}"/>
              </a:ext>
            </a:extLst>
          </p:cNvPr>
          <p:cNvSpPr>
            <a:spLocks noGrp="1"/>
          </p:cNvSpPr>
          <p:nvPr>
            <p:ph type="dt" sz="half" idx="10"/>
          </p:nvPr>
        </p:nvSpPr>
        <p:spPr/>
        <p:txBody>
          <a:bodyPr/>
          <a:lstStyle/>
          <a:p>
            <a:fld id="{A4D0A1B7-FB56-4C24-BF4E-3FC242BC63F9}" type="datetimeFigureOut">
              <a:rPr lang="en-US" smtClean="0"/>
              <a:t>8/24/2023</a:t>
            </a:fld>
            <a:endParaRPr lang="en-US"/>
          </a:p>
        </p:txBody>
      </p:sp>
      <p:sp>
        <p:nvSpPr>
          <p:cNvPr id="6" name="Footer Placeholder 5">
            <a:extLst>
              <a:ext uri="{FF2B5EF4-FFF2-40B4-BE49-F238E27FC236}">
                <a16:creationId xmlns:a16="http://schemas.microsoft.com/office/drawing/2014/main" id="{1B794056-9F80-5FB3-7E95-4B7D7E4B850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C131431-1A3A-FE77-49C6-D0CCABD1B23A}"/>
              </a:ext>
            </a:extLst>
          </p:cNvPr>
          <p:cNvSpPr>
            <a:spLocks noGrp="1"/>
          </p:cNvSpPr>
          <p:nvPr>
            <p:ph type="sldNum" sz="quarter" idx="12"/>
          </p:nvPr>
        </p:nvSpPr>
        <p:spPr/>
        <p:txBody>
          <a:bodyPr/>
          <a:lstStyle/>
          <a:p>
            <a:fld id="{BBF519A7-B054-4289-8B3D-048738C0B38B}" type="slidenum">
              <a:rPr lang="en-US" smtClean="0"/>
              <a:t>‹#›</a:t>
            </a:fld>
            <a:endParaRPr lang="en-US"/>
          </a:p>
        </p:txBody>
      </p:sp>
    </p:spTree>
    <p:extLst>
      <p:ext uri="{BB962C8B-B14F-4D97-AF65-F5344CB8AC3E}">
        <p14:creationId xmlns:p14="http://schemas.microsoft.com/office/powerpoint/2010/main" val="429340548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FD3237-FECA-D5E6-624D-3F816D8EE15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AFE459B9-D58A-A0D5-FABC-A6EAB444DCB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BBD7798-47FC-E0C3-74DC-C898B37FA70D}"/>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98A10E4-2C1A-DF77-1A43-A81A1241AAB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CF7E2721-5C79-AA94-BC72-97201744D5B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84EC993-214C-5B97-F84B-36CF0E3766AB}"/>
              </a:ext>
            </a:extLst>
          </p:cNvPr>
          <p:cNvSpPr>
            <a:spLocks noGrp="1"/>
          </p:cNvSpPr>
          <p:nvPr>
            <p:ph type="dt" sz="half" idx="10"/>
          </p:nvPr>
        </p:nvSpPr>
        <p:spPr/>
        <p:txBody>
          <a:bodyPr/>
          <a:lstStyle/>
          <a:p>
            <a:fld id="{A4D0A1B7-FB56-4C24-BF4E-3FC242BC63F9}" type="datetimeFigureOut">
              <a:rPr lang="en-US" smtClean="0"/>
              <a:t>8/24/2023</a:t>
            </a:fld>
            <a:endParaRPr lang="en-US"/>
          </a:p>
        </p:txBody>
      </p:sp>
      <p:sp>
        <p:nvSpPr>
          <p:cNvPr id="8" name="Footer Placeholder 7">
            <a:extLst>
              <a:ext uri="{FF2B5EF4-FFF2-40B4-BE49-F238E27FC236}">
                <a16:creationId xmlns:a16="http://schemas.microsoft.com/office/drawing/2014/main" id="{498442EE-B501-469A-038F-A27C477E2884}"/>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2D81B15-217F-11D5-0F33-6F72D7EEAE32}"/>
              </a:ext>
            </a:extLst>
          </p:cNvPr>
          <p:cNvSpPr>
            <a:spLocks noGrp="1"/>
          </p:cNvSpPr>
          <p:nvPr>
            <p:ph type="sldNum" sz="quarter" idx="12"/>
          </p:nvPr>
        </p:nvSpPr>
        <p:spPr/>
        <p:txBody>
          <a:bodyPr/>
          <a:lstStyle/>
          <a:p>
            <a:fld id="{BBF519A7-B054-4289-8B3D-048738C0B38B}" type="slidenum">
              <a:rPr lang="en-US" smtClean="0"/>
              <a:t>‹#›</a:t>
            </a:fld>
            <a:endParaRPr lang="en-US"/>
          </a:p>
        </p:txBody>
      </p:sp>
    </p:spTree>
    <p:extLst>
      <p:ext uri="{BB962C8B-B14F-4D97-AF65-F5344CB8AC3E}">
        <p14:creationId xmlns:p14="http://schemas.microsoft.com/office/powerpoint/2010/main" val="29111658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A9C01A-0F92-CE67-532D-FD01CA318A0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504DF0-9D92-714F-E479-8A086F8B1114}"/>
              </a:ext>
            </a:extLst>
          </p:cNvPr>
          <p:cNvSpPr>
            <a:spLocks noGrp="1"/>
          </p:cNvSpPr>
          <p:nvPr>
            <p:ph type="dt" sz="half" idx="10"/>
          </p:nvPr>
        </p:nvSpPr>
        <p:spPr/>
        <p:txBody>
          <a:bodyPr/>
          <a:lstStyle/>
          <a:p>
            <a:fld id="{A4D0A1B7-FB56-4C24-BF4E-3FC242BC63F9}" type="datetimeFigureOut">
              <a:rPr lang="en-US" smtClean="0"/>
              <a:t>8/24/2023</a:t>
            </a:fld>
            <a:endParaRPr lang="en-US"/>
          </a:p>
        </p:txBody>
      </p:sp>
      <p:sp>
        <p:nvSpPr>
          <p:cNvPr id="4" name="Footer Placeholder 3">
            <a:extLst>
              <a:ext uri="{FF2B5EF4-FFF2-40B4-BE49-F238E27FC236}">
                <a16:creationId xmlns:a16="http://schemas.microsoft.com/office/drawing/2014/main" id="{D6251225-3803-3152-8E4C-05B679CBA3A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99919474-17FB-196C-CFAA-DEC5858B69A4}"/>
              </a:ext>
            </a:extLst>
          </p:cNvPr>
          <p:cNvSpPr>
            <a:spLocks noGrp="1"/>
          </p:cNvSpPr>
          <p:nvPr>
            <p:ph type="sldNum" sz="quarter" idx="12"/>
          </p:nvPr>
        </p:nvSpPr>
        <p:spPr/>
        <p:txBody>
          <a:bodyPr/>
          <a:lstStyle/>
          <a:p>
            <a:fld id="{BBF519A7-B054-4289-8B3D-048738C0B38B}" type="slidenum">
              <a:rPr lang="en-US" smtClean="0"/>
              <a:t>‹#›</a:t>
            </a:fld>
            <a:endParaRPr lang="en-US"/>
          </a:p>
        </p:txBody>
      </p:sp>
    </p:spTree>
    <p:extLst>
      <p:ext uri="{BB962C8B-B14F-4D97-AF65-F5344CB8AC3E}">
        <p14:creationId xmlns:p14="http://schemas.microsoft.com/office/powerpoint/2010/main" val="220313518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CF4D79-718B-0AA3-B237-B125B730F8B5}"/>
              </a:ext>
            </a:extLst>
          </p:cNvPr>
          <p:cNvSpPr>
            <a:spLocks noGrp="1"/>
          </p:cNvSpPr>
          <p:nvPr>
            <p:ph type="dt" sz="half" idx="10"/>
          </p:nvPr>
        </p:nvSpPr>
        <p:spPr/>
        <p:txBody>
          <a:bodyPr/>
          <a:lstStyle/>
          <a:p>
            <a:fld id="{A4D0A1B7-FB56-4C24-BF4E-3FC242BC63F9}" type="datetimeFigureOut">
              <a:rPr lang="en-US" smtClean="0"/>
              <a:t>8/24/2023</a:t>
            </a:fld>
            <a:endParaRPr lang="en-US"/>
          </a:p>
        </p:txBody>
      </p:sp>
      <p:sp>
        <p:nvSpPr>
          <p:cNvPr id="3" name="Footer Placeholder 2">
            <a:extLst>
              <a:ext uri="{FF2B5EF4-FFF2-40B4-BE49-F238E27FC236}">
                <a16:creationId xmlns:a16="http://schemas.microsoft.com/office/drawing/2014/main" id="{580A8171-78DD-7F0A-C748-9DD424A446E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48622862-F462-F102-3360-0E40290DA4B8}"/>
              </a:ext>
            </a:extLst>
          </p:cNvPr>
          <p:cNvSpPr>
            <a:spLocks noGrp="1"/>
          </p:cNvSpPr>
          <p:nvPr>
            <p:ph type="sldNum" sz="quarter" idx="12"/>
          </p:nvPr>
        </p:nvSpPr>
        <p:spPr/>
        <p:txBody>
          <a:bodyPr/>
          <a:lstStyle/>
          <a:p>
            <a:fld id="{BBF519A7-B054-4289-8B3D-048738C0B38B}" type="slidenum">
              <a:rPr lang="en-US" smtClean="0"/>
              <a:t>‹#›</a:t>
            </a:fld>
            <a:endParaRPr lang="en-US"/>
          </a:p>
        </p:txBody>
      </p:sp>
    </p:spTree>
    <p:extLst>
      <p:ext uri="{BB962C8B-B14F-4D97-AF65-F5344CB8AC3E}">
        <p14:creationId xmlns:p14="http://schemas.microsoft.com/office/powerpoint/2010/main" val="9539155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47FED0-8782-A38E-4C1B-705280641C3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DEE0D46-8766-CEB4-3CD2-01209A0424D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8AA2EF9-6BC9-89F0-5361-733DA43F1AD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DA7F893-33F7-41D2-778D-B84F67949640}"/>
              </a:ext>
            </a:extLst>
          </p:cNvPr>
          <p:cNvSpPr>
            <a:spLocks noGrp="1"/>
          </p:cNvSpPr>
          <p:nvPr>
            <p:ph type="dt" sz="half" idx="10"/>
          </p:nvPr>
        </p:nvSpPr>
        <p:spPr/>
        <p:txBody>
          <a:bodyPr/>
          <a:lstStyle/>
          <a:p>
            <a:fld id="{A4D0A1B7-FB56-4C24-BF4E-3FC242BC63F9}" type="datetimeFigureOut">
              <a:rPr lang="en-US" smtClean="0"/>
              <a:t>8/24/2023</a:t>
            </a:fld>
            <a:endParaRPr lang="en-US"/>
          </a:p>
        </p:txBody>
      </p:sp>
      <p:sp>
        <p:nvSpPr>
          <p:cNvPr id="6" name="Footer Placeholder 5">
            <a:extLst>
              <a:ext uri="{FF2B5EF4-FFF2-40B4-BE49-F238E27FC236}">
                <a16:creationId xmlns:a16="http://schemas.microsoft.com/office/drawing/2014/main" id="{7C29B2CB-6524-ADEB-84E7-DCF94E8B057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9CC465E-260E-2A27-5EA7-85938A7007C2}"/>
              </a:ext>
            </a:extLst>
          </p:cNvPr>
          <p:cNvSpPr>
            <a:spLocks noGrp="1"/>
          </p:cNvSpPr>
          <p:nvPr>
            <p:ph type="sldNum" sz="quarter" idx="12"/>
          </p:nvPr>
        </p:nvSpPr>
        <p:spPr/>
        <p:txBody>
          <a:bodyPr/>
          <a:lstStyle/>
          <a:p>
            <a:fld id="{BBF519A7-B054-4289-8B3D-048738C0B38B}" type="slidenum">
              <a:rPr lang="en-US" smtClean="0"/>
              <a:t>‹#›</a:t>
            </a:fld>
            <a:endParaRPr lang="en-US"/>
          </a:p>
        </p:txBody>
      </p:sp>
    </p:spTree>
    <p:extLst>
      <p:ext uri="{BB962C8B-B14F-4D97-AF65-F5344CB8AC3E}">
        <p14:creationId xmlns:p14="http://schemas.microsoft.com/office/powerpoint/2010/main" val="33977410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4F0DA4-89BC-46D7-3DD2-973E78153C5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F93A9E6-3944-2EF2-F929-7387BFB77F1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4D3766F8-99A2-6339-1E05-A18640ECC57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D2217DF-A37A-2958-D63C-3392291039BE}"/>
              </a:ext>
            </a:extLst>
          </p:cNvPr>
          <p:cNvSpPr>
            <a:spLocks noGrp="1"/>
          </p:cNvSpPr>
          <p:nvPr>
            <p:ph type="dt" sz="half" idx="10"/>
          </p:nvPr>
        </p:nvSpPr>
        <p:spPr/>
        <p:txBody>
          <a:bodyPr/>
          <a:lstStyle/>
          <a:p>
            <a:fld id="{A4D0A1B7-FB56-4C24-BF4E-3FC242BC63F9}" type="datetimeFigureOut">
              <a:rPr lang="en-US" smtClean="0"/>
              <a:t>8/24/2023</a:t>
            </a:fld>
            <a:endParaRPr lang="en-US"/>
          </a:p>
        </p:txBody>
      </p:sp>
      <p:sp>
        <p:nvSpPr>
          <p:cNvPr id="6" name="Footer Placeholder 5">
            <a:extLst>
              <a:ext uri="{FF2B5EF4-FFF2-40B4-BE49-F238E27FC236}">
                <a16:creationId xmlns:a16="http://schemas.microsoft.com/office/drawing/2014/main" id="{C2865708-B0E1-A8E3-7A50-027774F9625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E5ADAE8-63FA-01D9-F0D5-61D5FFA0CEB0}"/>
              </a:ext>
            </a:extLst>
          </p:cNvPr>
          <p:cNvSpPr>
            <a:spLocks noGrp="1"/>
          </p:cNvSpPr>
          <p:nvPr>
            <p:ph type="sldNum" sz="quarter" idx="12"/>
          </p:nvPr>
        </p:nvSpPr>
        <p:spPr/>
        <p:txBody>
          <a:bodyPr/>
          <a:lstStyle/>
          <a:p>
            <a:fld id="{BBF519A7-B054-4289-8B3D-048738C0B38B}" type="slidenum">
              <a:rPr lang="en-US" smtClean="0"/>
              <a:t>‹#›</a:t>
            </a:fld>
            <a:endParaRPr lang="en-US"/>
          </a:p>
        </p:txBody>
      </p:sp>
    </p:spTree>
    <p:extLst>
      <p:ext uri="{BB962C8B-B14F-4D97-AF65-F5344CB8AC3E}">
        <p14:creationId xmlns:p14="http://schemas.microsoft.com/office/powerpoint/2010/main" val="331127951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04F5B0A-0600-4657-DC2C-CED6C332B74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11E522B-6568-123B-7569-450289D4D8B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1119FBA-75AE-7C59-5742-28A427AB05A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4D0A1B7-FB56-4C24-BF4E-3FC242BC63F9}" type="datetimeFigureOut">
              <a:rPr lang="en-US" smtClean="0"/>
              <a:t>8/24/2023</a:t>
            </a:fld>
            <a:endParaRPr lang="en-US"/>
          </a:p>
        </p:txBody>
      </p:sp>
      <p:sp>
        <p:nvSpPr>
          <p:cNvPr id="5" name="Footer Placeholder 4">
            <a:extLst>
              <a:ext uri="{FF2B5EF4-FFF2-40B4-BE49-F238E27FC236}">
                <a16:creationId xmlns:a16="http://schemas.microsoft.com/office/drawing/2014/main" id="{B815B749-FB8B-C7B5-A6AF-7B2A086EF35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026D15B-C0F9-29CA-D809-BD866688D69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BF519A7-B054-4289-8B3D-048738C0B38B}" type="slidenum">
              <a:rPr lang="en-US" smtClean="0"/>
              <a:t>‹#›</a:t>
            </a:fld>
            <a:endParaRPr lang="en-US"/>
          </a:p>
        </p:txBody>
      </p:sp>
    </p:spTree>
    <p:extLst>
      <p:ext uri="{BB962C8B-B14F-4D97-AF65-F5344CB8AC3E}">
        <p14:creationId xmlns:p14="http://schemas.microsoft.com/office/powerpoint/2010/main" val="32220410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media1.m4a"/><Relationship Id="rId1" Type="http://schemas.microsoft.com/office/2007/relationships/media" Target="../media/media1.m4a"/><Relationship Id="rId5" Type="http://schemas.openxmlformats.org/officeDocument/2006/relationships/image" Target="../media/image2.pn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0.m4a"/><Relationship Id="rId1" Type="http://schemas.microsoft.com/office/2007/relationships/media" Target="../media/media10.m4a"/><Relationship Id="rId4" Type="http://schemas.openxmlformats.org/officeDocument/2006/relationships/image" Target="../media/image2.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1.m4a"/><Relationship Id="rId1" Type="http://schemas.microsoft.com/office/2007/relationships/media" Target="../media/media11.m4a"/><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2.m4a"/><Relationship Id="rId1" Type="http://schemas.microsoft.com/office/2007/relationships/media" Target="../media/media12.m4a"/><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3.m4a"/><Relationship Id="rId1" Type="http://schemas.microsoft.com/office/2007/relationships/media" Target="../media/media13.m4a"/><Relationship Id="rId4" Type="http://schemas.openxmlformats.org/officeDocument/2006/relationships/image" Target="../media/image2.pn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4.m4a"/><Relationship Id="rId1" Type="http://schemas.microsoft.com/office/2007/relationships/media" Target="../media/media14.m4a"/><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5.m4a"/><Relationship Id="rId1" Type="http://schemas.microsoft.com/office/2007/relationships/media" Target="../media/media15.m4a"/><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16.m4a"/><Relationship Id="rId1" Type="http://schemas.microsoft.com/office/2007/relationships/media" Target="../media/media16.m4a"/><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hyperlink" Target="mailto:s_mjhodas@pennwest.edu" TargetMode="External"/></Relationships>
</file>

<file path=ppt/slides/_rels/slide17.xml.rels><?xml version="1.0" encoding="UTF-8" standalone="yes"?>
<Relationships xmlns="http://schemas.openxmlformats.org/package/2006/relationships"><Relationship Id="rId3" Type="http://schemas.openxmlformats.org/officeDocument/2006/relationships/hyperlink" Target="https://www.acc.org/latest-in-cardiology/articles/2021/06/16/13/44/what-is-same-day-discharge-for-atrial-fibrillation-ablation" TargetMode="External"/><Relationship Id="rId2" Type="http://schemas.openxmlformats.org/officeDocument/2006/relationships/hyperlink" Target="https://www.acc.org/latest-in-cardiology/articles/2020/05/13/13/19/catheter-ablation" TargetMode="External"/><Relationship Id="rId1" Type="http://schemas.openxmlformats.org/officeDocument/2006/relationships/slideLayout" Target="../slideLayouts/slideLayout2.xml"/><Relationship Id="rId5" Type="http://schemas.openxmlformats.org/officeDocument/2006/relationships/hyperlink" Target="https://www.heart.org/en/health-topics/atrial-fibrillation/prevention-and-management-of-afib/anticoagulants-for-atrial-fibrillation" TargetMode="External"/><Relationship Id="rId4" Type="http://schemas.openxmlformats.org/officeDocument/2006/relationships/hyperlink" Target="https://www.heart.org/en/health-topics/atrial-fibrillation/treatments/complications-of-atrial-fibrillation-ablation" TargetMode="External"/></Relationships>
</file>

<file path=ppt/slides/_rels/slide18.xml.rels><?xml version="1.0" encoding="UTF-8" standalone="yes"?>
<Relationships xmlns="http://schemas.openxmlformats.org/package/2006/relationships"><Relationship Id="rId3" Type="http://schemas.openxmlformats.org/officeDocument/2006/relationships/hyperlink" Target="https://www.heart.org/en/health-topics/atrial-fibrillation/treatments/radiofrequency-ablation-for-atrial-fibrillation" TargetMode="External"/><Relationship Id="rId2" Type="http://schemas.openxmlformats.org/officeDocument/2006/relationships/hyperlink" Target="https://www.heart.org/en/health-topics/atrial-fibrillation/treatments/cryoablation-for-atrial-fibrillation" TargetMode="External"/><Relationship Id="rId1" Type="http://schemas.openxmlformats.org/officeDocument/2006/relationships/slideLayout" Target="../slideLayouts/slideLayout2.xml"/><Relationship Id="rId4" Type="http://schemas.openxmlformats.org/officeDocument/2006/relationships/hyperlink" Target="https://www.nursingworld.org/~492857/contentassets/872ebb13c63f44f6b11a1bd0c74907c9/covid-19-two-year-impact-assessment-written-report-final.pdf"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2.m4a"/><Relationship Id="rId1" Type="http://schemas.microsoft.com/office/2007/relationships/media" Target="../media/media2.m4a"/><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hyperlink" Target="https://www.mayoclinic.org/diseases-conditions/arrhythmias/symptoms-causes/syc-20375246" TargetMode="Externa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hyperlink" Target="https://doi.org/10.1111/jce.15555" TargetMode="Externa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3.m4a"/><Relationship Id="rId1" Type="http://schemas.microsoft.com/office/2007/relationships/media" Target="../media/media3.m4a"/><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4.m4a"/><Relationship Id="rId1" Type="http://schemas.microsoft.com/office/2007/relationships/media" Target="../media/media4.m4a"/><Relationship Id="rId4" Type="http://schemas.openxmlformats.org/officeDocument/2006/relationships/image" Target="../media/image2.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5.m4a"/><Relationship Id="rId1" Type="http://schemas.microsoft.com/office/2007/relationships/media" Target="../media/media5.m4a"/><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6.m4a"/><Relationship Id="rId1" Type="http://schemas.microsoft.com/office/2007/relationships/media" Target="../media/media6.m4a"/><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7.m4a"/><Relationship Id="rId1" Type="http://schemas.microsoft.com/office/2007/relationships/media" Target="../media/media7.m4a"/><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8.m4a"/><Relationship Id="rId1" Type="http://schemas.microsoft.com/office/2007/relationships/media" Target="../media/media8.m4a"/><Relationship Id="rId4" Type="http://schemas.openxmlformats.org/officeDocument/2006/relationships/image" Target="../media/image2.pn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9.m4a"/><Relationship Id="rId1" Type="http://schemas.microsoft.com/office/2007/relationships/media" Target="../media/media9.m4a"/><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3" name="Rectangle 16">
            <a:extLst>
              <a:ext uri="{FF2B5EF4-FFF2-40B4-BE49-F238E27FC236}">
                <a16:creationId xmlns:a16="http://schemas.microsoft.com/office/drawing/2014/main" id="{1D63188B-C92D-4606-95DB-0601ED0ECB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4" name="Rectangle 18">
            <a:extLst>
              <a:ext uri="{FF2B5EF4-FFF2-40B4-BE49-F238E27FC236}">
                <a16:creationId xmlns:a16="http://schemas.microsoft.com/office/drawing/2014/main" id="{2927A7B7-1B6D-432E-B2C4-E71C6C361C2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0">
            <a:extLst>
              <a:ext uri="{FF2B5EF4-FFF2-40B4-BE49-F238E27FC236}">
                <a16:creationId xmlns:a16="http://schemas.microsoft.com/office/drawing/2014/main" id="{E27DBEE0-99A4-4464-9371-C89D97E7A9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92000" cy="6858000"/>
          </a:xfrm>
          <a:custGeom>
            <a:avLst/>
            <a:gdLst>
              <a:gd name="connsiteX0" fmla="*/ 0 w 12192000"/>
              <a:gd name="connsiteY0" fmla="*/ 0 h 6858000"/>
              <a:gd name="connsiteX1" fmla="*/ 7136182 w 12192000"/>
              <a:gd name="connsiteY1" fmla="*/ 0 h 6858000"/>
              <a:gd name="connsiteX2" fmla="*/ 7136182 w 12192000"/>
              <a:gd name="connsiteY2" fmla="*/ 335 h 6858000"/>
              <a:gd name="connsiteX3" fmla="*/ 7215619 w 12192000"/>
              <a:gd name="connsiteY3" fmla="*/ 2368586 h 6858000"/>
              <a:gd name="connsiteX4" fmla="*/ 7295436 w 12192000"/>
              <a:gd name="connsiteY4" fmla="*/ 3753611 h 6858000"/>
              <a:gd name="connsiteX5" fmla="*/ 7397299 w 12192000"/>
              <a:gd name="connsiteY5" fmla="*/ 4072305 h 6858000"/>
              <a:gd name="connsiteX6" fmla="*/ 7445569 w 12192000"/>
              <a:gd name="connsiteY6" fmla="*/ 4526719 h 6858000"/>
              <a:gd name="connsiteX7" fmla="*/ 7531468 w 12192000"/>
              <a:gd name="connsiteY7" fmla="*/ 5116854 h 6858000"/>
              <a:gd name="connsiteX8" fmla="*/ 7590760 w 12192000"/>
              <a:gd name="connsiteY8" fmla="*/ 5630249 h 6858000"/>
              <a:gd name="connsiteX9" fmla="*/ 7884185 w 12192000"/>
              <a:gd name="connsiteY9" fmla="*/ 5724081 h 6858000"/>
              <a:gd name="connsiteX10" fmla="*/ 8115655 w 12192000"/>
              <a:gd name="connsiteY10" fmla="*/ 5424488 h 6858000"/>
              <a:gd name="connsiteX11" fmla="*/ 8264267 w 12192000"/>
              <a:gd name="connsiteY11" fmla="*/ 5616845 h 6858000"/>
              <a:gd name="connsiteX12" fmla="*/ 8453928 w 12192000"/>
              <a:gd name="connsiteY12" fmla="*/ 5348754 h 6858000"/>
              <a:gd name="connsiteX13" fmla="*/ 8615844 w 12192000"/>
              <a:gd name="connsiteY13" fmla="*/ 5190580 h 6858000"/>
              <a:gd name="connsiteX14" fmla="*/ 8701363 w 12192000"/>
              <a:gd name="connsiteY14" fmla="*/ 4645684 h 6858000"/>
              <a:gd name="connsiteX15" fmla="*/ 8801704 w 12192000"/>
              <a:gd name="connsiteY15" fmla="*/ 4490862 h 6858000"/>
              <a:gd name="connsiteX16" fmla="*/ 8859097 w 12192000"/>
              <a:gd name="connsiteY16" fmla="*/ 4649036 h 6858000"/>
              <a:gd name="connsiteX17" fmla="*/ 8816528 w 12192000"/>
              <a:gd name="connsiteY17" fmla="*/ 5258608 h 6858000"/>
              <a:gd name="connsiteX18" fmla="*/ 8908507 w 12192000"/>
              <a:gd name="connsiteY18" fmla="*/ 5148354 h 6858000"/>
              <a:gd name="connsiteX19" fmla="*/ 9112612 w 12192000"/>
              <a:gd name="connsiteY19" fmla="*/ 4460032 h 6858000"/>
              <a:gd name="connsiteX20" fmla="*/ 9242220 w 12192000"/>
              <a:gd name="connsiteY20" fmla="*/ 4342071 h 6858000"/>
              <a:gd name="connsiteX21" fmla="*/ 9341422 w 12192000"/>
              <a:gd name="connsiteY21" fmla="*/ 4562911 h 6858000"/>
              <a:gd name="connsiteX22" fmla="*/ 9480152 w 12192000"/>
              <a:gd name="connsiteY22" fmla="*/ 5150031 h 6858000"/>
              <a:gd name="connsiteX23" fmla="*/ 9561110 w 12192000"/>
              <a:gd name="connsiteY23" fmla="*/ 4866524 h 6858000"/>
              <a:gd name="connsiteX24" fmla="*/ 9881520 w 12192000"/>
              <a:gd name="connsiteY24" fmla="*/ 4313922 h 6858000"/>
              <a:gd name="connsiteX25" fmla="*/ 10094366 w 12192000"/>
              <a:gd name="connsiteY25" fmla="*/ 4813241 h 6858000"/>
              <a:gd name="connsiteX26" fmla="*/ 10237276 w 12192000"/>
              <a:gd name="connsiteY26" fmla="*/ 4416132 h 6858000"/>
              <a:gd name="connsiteX27" fmla="*/ 10324315 w 12192000"/>
              <a:gd name="connsiteY27" fmla="*/ 4322299 h 6858000"/>
              <a:gd name="connsiteX28" fmla="*/ 10344080 w 12192000"/>
              <a:gd name="connsiteY28" fmla="*/ 4373907 h 6858000"/>
              <a:gd name="connsiteX29" fmla="*/ 10527280 w 12192000"/>
              <a:gd name="connsiteY29" fmla="*/ 3490211 h 6858000"/>
              <a:gd name="connsiteX30" fmla="*/ 10594174 w 12192000"/>
              <a:gd name="connsiteY30" fmla="*/ 3861183 h 6858000"/>
              <a:gd name="connsiteX31" fmla="*/ 11258180 w 12192000"/>
              <a:gd name="connsiteY31" fmla="*/ 1488576 h 6858000"/>
              <a:gd name="connsiteX32" fmla="*/ 11362322 w 12192000"/>
              <a:gd name="connsiteY32" fmla="*/ 0 h 6858000"/>
              <a:gd name="connsiteX33" fmla="*/ 12192000 w 12192000"/>
              <a:gd name="connsiteY33" fmla="*/ 0 h 6858000"/>
              <a:gd name="connsiteX34" fmla="*/ 12192000 w 12192000"/>
              <a:gd name="connsiteY34" fmla="*/ 6858000 h 6858000"/>
              <a:gd name="connsiteX35" fmla="*/ 0 w 12192000"/>
              <a:gd name="connsiteY3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92000" h="6858000">
                <a:moveTo>
                  <a:pt x="0" y="0"/>
                </a:moveTo>
                <a:lnTo>
                  <a:pt x="7136182" y="0"/>
                </a:lnTo>
                <a:lnTo>
                  <a:pt x="7136182" y="335"/>
                </a:lnTo>
                <a:cubicBezTo>
                  <a:pt x="7149485" y="1194346"/>
                  <a:pt x="7215999" y="2368586"/>
                  <a:pt x="7215619" y="2368586"/>
                </a:cubicBezTo>
                <a:cubicBezTo>
                  <a:pt x="7215999" y="2370261"/>
                  <a:pt x="7261609" y="3524058"/>
                  <a:pt x="7295436" y="3753611"/>
                </a:cubicBezTo>
                <a:cubicBezTo>
                  <a:pt x="7329643" y="3986516"/>
                  <a:pt x="7366892" y="3841746"/>
                  <a:pt x="7397299" y="4072305"/>
                </a:cubicBezTo>
                <a:cubicBezTo>
                  <a:pt x="7410602" y="4226792"/>
                  <a:pt x="7396538" y="4381615"/>
                  <a:pt x="7445569" y="4526719"/>
                </a:cubicBezTo>
                <a:cubicBezTo>
                  <a:pt x="7442148" y="4749905"/>
                  <a:pt x="7507522" y="4896349"/>
                  <a:pt x="7531468" y="5116854"/>
                </a:cubicBezTo>
                <a:cubicBezTo>
                  <a:pt x="7542490" y="5292454"/>
                  <a:pt x="7518165" y="5467049"/>
                  <a:pt x="7590760" y="5630249"/>
                </a:cubicBezTo>
                <a:cubicBezTo>
                  <a:pt x="7648913" y="5755916"/>
                  <a:pt x="7723029" y="5854440"/>
                  <a:pt x="7884185" y="5724081"/>
                </a:cubicBezTo>
                <a:cubicBezTo>
                  <a:pt x="7883045" y="5562555"/>
                  <a:pt x="8152523" y="5586684"/>
                  <a:pt x="8115655" y="5424488"/>
                </a:cubicBezTo>
                <a:cubicBezTo>
                  <a:pt x="8237281" y="5459341"/>
                  <a:pt x="8173428" y="5573280"/>
                  <a:pt x="8264267" y="5616845"/>
                </a:cubicBezTo>
                <a:cubicBezTo>
                  <a:pt x="8342565" y="5535411"/>
                  <a:pt x="8290493" y="5372882"/>
                  <a:pt x="8453928" y="5348754"/>
                </a:cubicBezTo>
                <a:cubicBezTo>
                  <a:pt x="8621165" y="5384611"/>
                  <a:pt x="8603300" y="5278045"/>
                  <a:pt x="8615844" y="5190580"/>
                </a:cubicBezTo>
                <a:cubicBezTo>
                  <a:pt x="8640930" y="4983479"/>
                  <a:pt x="8661074" y="4848093"/>
                  <a:pt x="8701363" y="4645684"/>
                </a:cubicBezTo>
                <a:cubicBezTo>
                  <a:pt x="8712764" y="4595082"/>
                  <a:pt x="8689960" y="4479468"/>
                  <a:pt x="8801704" y="4490862"/>
                </a:cubicBezTo>
                <a:cubicBezTo>
                  <a:pt x="8887983" y="4501920"/>
                  <a:pt x="8855296" y="4593407"/>
                  <a:pt x="8859097" y="4649036"/>
                </a:cubicBezTo>
                <a:cubicBezTo>
                  <a:pt x="8892544" y="4963372"/>
                  <a:pt x="8818808" y="4944941"/>
                  <a:pt x="8816528" y="5258608"/>
                </a:cubicBezTo>
                <a:cubicBezTo>
                  <a:pt x="8816147" y="5271006"/>
                  <a:pt x="8871260" y="5282066"/>
                  <a:pt x="8908507" y="5148354"/>
                </a:cubicBezTo>
                <a:cubicBezTo>
                  <a:pt x="8981484" y="4884620"/>
                  <a:pt x="9068522" y="4676850"/>
                  <a:pt x="9112612" y="4460032"/>
                </a:cubicBezTo>
                <a:cubicBezTo>
                  <a:pt x="9165063" y="4506612"/>
                  <a:pt x="9210294" y="4296495"/>
                  <a:pt x="9242220" y="4342071"/>
                </a:cubicBezTo>
                <a:cubicBezTo>
                  <a:pt x="9257044" y="4418812"/>
                  <a:pt x="9283648" y="4492872"/>
                  <a:pt x="9341422" y="4562911"/>
                </a:cubicBezTo>
                <a:cubicBezTo>
                  <a:pt x="9391213" y="4774703"/>
                  <a:pt x="9336860" y="4972085"/>
                  <a:pt x="9480152" y="5150031"/>
                </a:cubicBezTo>
                <a:cubicBezTo>
                  <a:pt x="9480152" y="5150031"/>
                  <a:pt x="9482432" y="5095407"/>
                  <a:pt x="9561110" y="4866524"/>
                </a:cubicBezTo>
                <a:cubicBezTo>
                  <a:pt x="9624583" y="4682212"/>
                  <a:pt x="9705921" y="4777385"/>
                  <a:pt x="9881520" y="4313922"/>
                </a:cubicBezTo>
                <a:cubicBezTo>
                  <a:pt x="9929790" y="4492202"/>
                  <a:pt x="9821466" y="4720414"/>
                  <a:pt x="10094366" y="4813241"/>
                </a:cubicBezTo>
                <a:cubicBezTo>
                  <a:pt x="10147197" y="4677855"/>
                  <a:pt x="10106528" y="4511974"/>
                  <a:pt x="10237276" y="4416132"/>
                </a:cubicBezTo>
                <a:cubicBezTo>
                  <a:pt x="10275285" y="4388317"/>
                  <a:pt x="10302651" y="4356481"/>
                  <a:pt x="10324315" y="4322299"/>
                </a:cubicBezTo>
                <a:cubicBezTo>
                  <a:pt x="10330777" y="4339726"/>
                  <a:pt x="10337619" y="4357821"/>
                  <a:pt x="10344080" y="4373907"/>
                </a:cubicBezTo>
                <a:cubicBezTo>
                  <a:pt x="10370306" y="4346763"/>
                  <a:pt x="10519678" y="3662796"/>
                  <a:pt x="10527280" y="3490211"/>
                </a:cubicBezTo>
                <a:cubicBezTo>
                  <a:pt x="10565288" y="3612863"/>
                  <a:pt x="10594174" y="3861183"/>
                  <a:pt x="10594174" y="3861183"/>
                </a:cubicBezTo>
                <a:cubicBezTo>
                  <a:pt x="10594174" y="3861183"/>
                  <a:pt x="10758371" y="3809910"/>
                  <a:pt x="11258180" y="1488576"/>
                </a:cubicBezTo>
                <a:cubicBezTo>
                  <a:pt x="11297708" y="1305268"/>
                  <a:pt x="11334195" y="675255"/>
                  <a:pt x="11362322" y="0"/>
                </a:cubicBezTo>
                <a:lnTo>
                  <a:pt x="12192000" y="0"/>
                </a:lnTo>
                <a:lnTo>
                  <a:pt x="12192000" y="6858000"/>
                </a:lnTo>
                <a:lnTo>
                  <a:pt x="0" y="6858000"/>
                </a:lnTo>
                <a:close/>
              </a:path>
            </a:pathLst>
          </a:custGeom>
          <a:solidFill>
            <a:schemeClr val="bg2">
              <a:alpha val="50000"/>
            </a:schemeClr>
          </a:solidFill>
          <a:ln w="32707" cap="flat">
            <a:noFill/>
            <a:prstDash val="solid"/>
            <a:miter/>
          </a:ln>
        </p:spPr>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5EB8D989-5ADE-24F9-F5F5-98954DE91593}"/>
              </a:ext>
            </a:extLst>
          </p:cNvPr>
          <p:cNvSpPr>
            <a:spLocks noGrp="1"/>
          </p:cNvSpPr>
          <p:nvPr>
            <p:ph type="ctrTitle"/>
          </p:nvPr>
        </p:nvSpPr>
        <p:spPr>
          <a:xfrm>
            <a:off x="6096000" y="1406005"/>
            <a:ext cx="5257800" cy="2806704"/>
          </a:xfrm>
        </p:spPr>
        <p:txBody>
          <a:bodyPr anchor="b">
            <a:normAutofit/>
          </a:bodyPr>
          <a:lstStyle/>
          <a:p>
            <a:pPr marL="0" marR="0" algn="l">
              <a:spcBef>
                <a:spcPts val="0"/>
              </a:spcBef>
              <a:spcAft>
                <a:spcPts val="0"/>
              </a:spcAft>
            </a:pPr>
            <a:r>
              <a:rPr lang="en-US" sz="2100" dirty="0">
                <a:effectLst/>
                <a:latin typeface="Times New Roman" panose="02020603050405020304" pitchFamily="18" charset="0"/>
                <a:ea typeface="ヒラギノ角ゴ Pro W3"/>
                <a:cs typeface="Times New Roman" panose="02020603050405020304" pitchFamily="18" charset="0"/>
              </a:rPr>
              <a:t> </a:t>
            </a:r>
            <a:br>
              <a:rPr lang="en-US" sz="2100" dirty="0">
                <a:effectLst/>
                <a:latin typeface="Lucida Grande"/>
                <a:ea typeface="ヒラギノ角ゴ Pro W3"/>
                <a:cs typeface="Times New Roman" panose="02020603050405020304" pitchFamily="18" charset="0"/>
              </a:rPr>
            </a:br>
            <a:r>
              <a:rPr lang="en-US" sz="2100" dirty="0">
                <a:effectLst/>
                <a:latin typeface="Times New Roman" panose="02020603050405020304" pitchFamily="18" charset="0"/>
                <a:ea typeface="ヒラギノ角ゴ Pro W3"/>
                <a:cs typeface="Times New Roman" panose="02020603050405020304" pitchFamily="18" charset="0"/>
              </a:rPr>
              <a:t>What are the clinical and financial benefits of using same-day discharge with patients undergoing catheter ablation for atrial fibrillation? A retrospective study comparing same-day discharges versus observation/inpatient patients.  </a:t>
            </a:r>
            <a:br>
              <a:rPr lang="en-US" sz="2100" dirty="0">
                <a:effectLst/>
                <a:latin typeface="Lucida Grande"/>
                <a:ea typeface="ヒラギノ角ゴ Pro W3"/>
                <a:cs typeface="Times New Roman" panose="02020603050405020304" pitchFamily="18" charset="0"/>
              </a:rPr>
            </a:br>
            <a:endParaRPr lang="en-US" sz="2100" dirty="0"/>
          </a:p>
        </p:txBody>
      </p:sp>
      <p:sp>
        <p:nvSpPr>
          <p:cNvPr id="3" name="Subtitle 2">
            <a:extLst>
              <a:ext uri="{FF2B5EF4-FFF2-40B4-BE49-F238E27FC236}">
                <a16:creationId xmlns:a16="http://schemas.microsoft.com/office/drawing/2014/main" id="{D4452924-9FAA-4C4E-BCDC-F4E8E2DE261D}"/>
              </a:ext>
            </a:extLst>
          </p:cNvPr>
          <p:cNvSpPr>
            <a:spLocks noGrp="1"/>
          </p:cNvSpPr>
          <p:nvPr>
            <p:ph type="subTitle" idx="1"/>
          </p:nvPr>
        </p:nvSpPr>
        <p:spPr>
          <a:xfrm>
            <a:off x="6096001" y="4279787"/>
            <a:ext cx="5257800" cy="1467873"/>
          </a:xfrm>
        </p:spPr>
        <p:txBody>
          <a:bodyPr>
            <a:normAutofit/>
          </a:bodyPr>
          <a:lstStyle/>
          <a:p>
            <a:pPr algn="l"/>
            <a:r>
              <a:rPr lang="en-US" dirty="0">
                <a:latin typeface="Times New Roman" panose="02020603050405020304" pitchFamily="18" charset="0"/>
                <a:cs typeface="Times New Roman" panose="02020603050405020304" pitchFamily="18" charset="0"/>
              </a:rPr>
              <a:t>Matthew Hodas, CRNP, NP-C, FNP-BC</a:t>
            </a:r>
          </a:p>
          <a:p>
            <a:r>
              <a:rPr lang="en-US" dirty="0">
                <a:latin typeface="Times New Roman" panose="02020603050405020304" pitchFamily="18" charset="0"/>
                <a:cs typeface="Times New Roman" panose="02020603050405020304" pitchFamily="18" charset="0"/>
              </a:rPr>
              <a:t>Doctor of Nursing Practice candidate</a:t>
            </a:r>
          </a:p>
        </p:txBody>
      </p:sp>
      <p:pic>
        <p:nvPicPr>
          <p:cNvPr id="4" name="Picture 3" descr="A picture containing text, sign&#10;&#10;Description automatically generated">
            <a:extLst>
              <a:ext uri="{FF2B5EF4-FFF2-40B4-BE49-F238E27FC236}">
                <a16:creationId xmlns:a16="http://schemas.microsoft.com/office/drawing/2014/main" id="{15BC105E-7FBB-9BE3-2161-6A6035917E5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1846791" y="1602104"/>
            <a:ext cx="2743201" cy="891540"/>
          </a:xfrm>
          <a:prstGeom prst="rect">
            <a:avLst/>
          </a:prstGeom>
          <a:noFill/>
        </p:spPr>
      </p:pic>
      <p:pic>
        <p:nvPicPr>
          <p:cNvPr id="9" name="Audio 8">
            <a:hlinkClick r:id="" action="ppaction://media"/>
            <a:extLst>
              <a:ext uri="{FF2B5EF4-FFF2-40B4-BE49-F238E27FC236}">
                <a16:creationId xmlns:a16="http://schemas.microsoft.com/office/drawing/2014/main" id="{E83185FF-F9F0-A5F6-205D-DBA264D14745}"/>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633200" y="6299200"/>
            <a:ext cx="406400" cy="406400"/>
          </a:xfrm>
          <a:prstGeom prst="rect">
            <a:avLst/>
          </a:prstGeom>
        </p:spPr>
      </p:pic>
    </p:spTree>
    <p:extLst>
      <p:ext uri="{BB962C8B-B14F-4D97-AF65-F5344CB8AC3E}">
        <p14:creationId xmlns:p14="http://schemas.microsoft.com/office/powerpoint/2010/main" val="1304854665"/>
      </p:ext>
    </p:extLst>
  </p:cSld>
  <p:clrMapOvr>
    <a:masterClrMapping/>
  </p:clrMapOvr>
  <mc:AlternateContent xmlns:mc="http://schemas.openxmlformats.org/markup-compatibility/2006" xmlns:p14="http://schemas.microsoft.com/office/powerpoint/2010/main">
    <mc:Choice Requires="p14">
      <p:transition spd="slow" p14:dur="2000" advTm="32937"/>
    </mc:Choice>
    <mc:Fallback xmlns="">
      <p:transition spd="slow" advTm="3293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9"/>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4697CDA-BDB7-4883-B48B-1D4EDB2F0E9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0DC0EC46-2230-4728-856D-F3531112101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468" y="643467"/>
            <a:ext cx="10905066" cy="5562249"/>
          </a:xfrm>
          <a:custGeom>
            <a:avLst/>
            <a:gdLst>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8506 w 11243827"/>
              <a:gd name="connsiteY105" fmla="*/ 5632788 h 5641173"/>
              <a:gd name="connsiteX106" fmla="*/ 7912803 w 11243827"/>
              <a:gd name="connsiteY106" fmla="*/ 5629702 h 5641173"/>
              <a:gd name="connsiteX107" fmla="*/ 7890915 w 11243827"/>
              <a:gd name="connsiteY107" fmla="*/ 5612272 h 5641173"/>
              <a:gd name="connsiteX108" fmla="*/ 7727691 w 11243827"/>
              <a:gd name="connsiteY108" fmla="*/ 5621064 h 5641173"/>
              <a:gd name="connsiteX109" fmla="*/ 7685998 w 11243827"/>
              <a:gd name="connsiteY109" fmla="*/ 5615564 h 5641173"/>
              <a:gd name="connsiteX110" fmla="*/ 7649302 w 11243827"/>
              <a:gd name="connsiteY110" fmla="*/ 5626541 h 5641173"/>
              <a:gd name="connsiteX111" fmla="*/ 7634083 w 11243827"/>
              <a:gd name="connsiteY111" fmla="*/ 5620862 h 5641173"/>
              <a:gd name="connsiteX112" fmla="*/ 7631455 w 11243827"/>
              <a:gd name="connsiteY112" fmla="*/ 5619708 h 5641173"/>
              <a:gd name="connsiteX113" fmla="*/ 7620952 w 11243827"/>
              <a:gd name="connsiteY113" fmla="*/ 5618872 h 5641173"/>
              <a:gd name="connsiteX114" fmla="*/ 7617992 w 11243827"/>
              <a:gd name="connsiteY114" fmla="*/ 5613914 h 5641173"/>
              <a:gd name="connsiteX115" fmla="*/ 7602182 w 11243827"/>
              <a:gd name="connsiteY115" fmla="*/ 5609271 h 5641173"/>
              <a:gd name="connsiteX116" fmla="*/ 7582847 w 11243827"/>
              <a:gd name="connsiteY116" fmla="*/ 5609047 h 5641173"/>
              <a:gd name="connsiteX117" fmla="*/ 7514158 w 11243827"/>
              <a:gd name="connsiteY117" fmla="*/ 5607737 h 5641173"/>
              <a:gd name="connsiteX118" fmla="*/ 7502955 w 11243827"/>
              <a:gd name="connsiteY118" fmla="*/ 5610415 h 5641173"/>
              <a:gd name="connsiteX119" fmla="*/ 7466391 w 11243827"/>
              <a:gd name="connsiteY119" fmla="*/ 5605949 h 5641173"/>
              <a:gd name="connsiteX120" fmla="*/ 7433806 w 11243827"/>
              <a:gd name="connsiteY120" fmla="*/ 5604945 h 5641173"/>
              <a:gd name="connsiteX121" fmla="*/ 7412693 w 11243827"/>
              <a:gd name="connsiteY121" fmla="*/ 5607075 h 5641173"/>
              <a:gd name="connsiteX122" fmla="*/ 7407159 w 11243827"/>
              <a:gd name="connsiteY122" fmla="*/ 5605310 h 5641173"/>
              <a:gd name="connsiteX123" fmla="*/ 7385900 w 11243827"/>
              <a:gd name="connsiteY123" fmla="*/ 5604171 h 5641173"/>
              <a:gd name="connsiteX124" fmla="*/ 7375071 w 11243827"/>
              <a:gd name="connsiteY124" fmla="*/ 5606788 h 5641173"/>
              <a:gd name="connsiteX125" fmla="*/ 7364382 w 11243827"/>
              <a:gd name="connsiteY125" fmla="*/ 5600762 h 5641173"/>
              <a:gd name="connsiteX126" fmla="*/ 7361770 w 11243827"/>
              <a:gd name="connsiteY126" fmla="*/ 5596347 h 5641173"/>
              <a:gd name="connsiteX127" fmla="*/ 7346641 w 11243827"/>
              <a:gd name="connsiteY127" fmla="*/ 5598329 h 5641173"/>
              <a:gd name="connsiteX128" fmla="*/ 7334238 w 11243827"/>
              <a:gd name="connsiteY128" fmla="*/ 5594014 h 5641173"/>
              <a:gd name="connsiteX129" fmla="*/ 7323426 w 11243827"/>
              <a:gd name="connsiteY129" fmla="*/ 5596835 h 5641173"/>
              <a:gd name="connsiteX130" fmla="*/ 7318938 w 11243827"/>
              <a:gd name="connsiteY130" fmla="*/ 5596200 h 5641173"/>
              <a:gd name="connsiteX131" fmla="*/ 7307784 w 11243827"/>
              <a:gd name="connsiteY131" fmla="*/ 5594065 h 5641173"/>
              <a:gd name="connsiteX132" fmla="*/ 7288540 w 11243827"/>
              <a:gd name="connsiteY132" fmla="*/ 5589320 h 5641173"/>
              <a:gd name="connsiteX133" fmla="*/ 7282537 w 11243827"/>
              <a:gd name="connsiteY133" fmla="*/ 5588660 h 5641173"/>
              <a:gd name="connsiteX134" fmla="*/ 7269466 w 11243827"/>
              <a:gd name="connsiteY134" fmla="*/ 5581404 h 5641173"/>
              <a:gd name="connsiteX135" fmla="*/ 7244165 w 11243827"/>
              <a:gd name="connsiteY135" fmla="*/ 5575200 h 5641173"/>
              <a:gd name="connsiteX136" fmla="*/ 7199619 w 11243827"/>
              <a:gd name="connsiteY136" fmla="*/ 5553550 h 5641173"/>
              <a:gd name="connsiteX137" fmla="*/ 7173434 w 11243827"/>
              <a:gd name="connsiteY137" fmla="*/ 5543219 h 5641173"/>
              <a:gd name="connsiteX138" fmla="*/ 7155718 w 11243827"/>
              <a:gd name="connsiteY138" fmla="*/ 5533697 h 5641173"/>
              <a:gd name="connsiteX139" fmla="*/ 7103430 w 11243827"/>
              <a:gd name="connsiteY139" fmla="*/ 5520249 h 5641173"/>
              <a:gd name="connsiteX140" fmla="*/ 7013746 w 11243827"/>
              <a:gd name="connsiteY140" fmla="*/ 5502470 h 5641173"/>
              <a:gd name="connsiteX141" fmla="*/ 6995379 w 11243827"/>
              <a:gd name="connsiteY141" fmla="*/ 5497693 h 5641173"/>
              <a:gd name="connsiteX142" fmla="*/ 6982475 w 11243827"/>
              <a:gd name="connsiteY142" fmla="*/ 5489641 h 5641173"/>
              <a:gd name="connsiteX143" fmla="*/ 6981994 w 11243827"/>
              <a:gd name="connsiteY143" fmla="*/ 5484335 h 5641173"/>
              <a:gd name="connsiteX144" fmla="*/ 6972355 w 11243827"/>
              <a:gd name="connsiteY144" fmla="*/ 5481074 h 5641173"/>
              <a:gd name="connsiteX145" fmla="*/ 6970394 w 11243827"/>
              <a:gd name="connsiteY145" fmla="*/ 5479383 h 5641173"/>
              <a:gd name="connsiteX146" fmla="*/ 6958543 w 11243827"/>
              <a:gd name="connsiteY146" fmla="*/ 5470507 h 5641173"/>
              <a:gd name="connsiteX147" fmla="*/ 6918276 w 11243827"/>
              <a:gd name="connsiteY147" fmla="*/ 5472034 h 5641173"/>
              <a:gd name="connsiteX148" fmla="*/ 6881046 w 11243827"/>
              <a:gd name="connsiteY148" fmla="*/ 5457070 h 5641173"/>
              <a:gd name="connsiteX149" fmla="*/ 6720917 w 11243827"/>
              <a:gd name="connsiteY149" fmla="*/ 5426664 h 5641173"/>
              <a:gd name="connsiteX150" fmla="*/ 6724964 w 11243827"/>
              <a:gd name="connsiteY150" fmla="*/ 5414071 h 5641173"/>
              <a:gd name="connsiteX151" fmla="*/ 6717823 w 11243827"/>
              <a:gd name="connsiteY151" fmla="*/ 5410317 h 5641173"/>
              <a:gd name="connsiteX152" fmla="*/ 6660723 w 11243827"/>
              <a:gd name="connsiteY152" fmla="*/ 5408304 h 5641173"/>
              <a:gd name="connsiteX153" fmla="*/ 6532914 w 11243827"/>
              <a:gd name="connsiteY153" fmla="*/ 5431205 h 5641173"/>
              <a:gd name="connsiteX154" fmla="*/ 6317327 w 11243827"/>
              <a:gd name="connsiteY154" fmla="*/ 5481889 h 5641173"/>
              <a:gd name="connsiteX155" fmla="*/ 6196243 w 11243827"/>
              <a:gd name="connsiteY155" fmla="*/ 5515042 h 5641173"/>
              <a:gd name="connsiteX156" fmla="*/ 6099124 w 11243827"/>
              <a:gd name="connsiteY156" fmla="*/ 5516848 h 5641173"/>
              <a:gd name="connsiteX157" fmla="*/ 6016077 w 11243827"/>
              <a:gd name="connsiteY157" fmla="*/ 5528642 h 5641173"/>
              <a:gd name="connsiteX158" fmla="*/ 6004389 w 11243827"/>
              <a:gd name="connsiteY158" fmla="*/ 5531206 h 5641173"/>
              <a:gd name="connsiteX159" fmla="*/ 5933945 w 11243827"/>
              <a:gd name="connsiteY159" fmla="*/ 5538840 h 5641173"/>
              <a:gd name="connsiteX160" fmla="*/ 5883936 w 11243827"/>
              <a:gd name="connsiteY160" fmla="*/ 5553807 h 5641173"/>
              <a:gd name="connsiteX161" fmla="*/ 5798331 w 11243827"/>
              <a:gd name="connsiteY161" fmla="*/ 5564248 h 5641173"/>
              <a:gd name="connsiteX162" fmla="*/ 5712738 w 11243827"/>
              <a:gd name="connsiteY162" fmla="*/ 5573120 h 5641173"/>
              <a:gd name="connsiteX163" fmla="*/ 5681342 w 11243827"/>
              <a:gd name="connsiteY163" fmla="*/ 5575621 h 5641173"/>
              <a:gd name="connsiteX164" fmla="*/ 5627167 w 11243827"/>
              <a:gd name="connsiteY164" fmla="*/ 5583215 h 5641173"/>
              <a:gd name="connsiteX165" fmla="*/ 5591414 w 11243827"/>
              <a:gd name="connsiteY165" fmla="*/ 5587695 h 5641173"/>
              <a:gd name="connsiteX166" fmla="*/ 5583028 w 11243827"/>
              <a:gd name="connsiteY166" fmla="*/ 5580877 h 5641173"/>
              <a:gd name="connsiteX167" fmla="*/ 5549426 w 11243827"/>
              <a:gd name="connsiteY167" fmla="*/ 5582858 h 5641173"/>
              <a:gd name="connsiteX168" fmla="*/ 5519999 w 11243827"/>
              <a:gd name="connsiteY168" fmla="*/ 5592246 h 5641173"/>
              <a:gd name="connsiteX169" fmla="*/ 5480028 w 11243827"/>
              <a:gd name="connsiteY169" fmla="*/ 5597282 h 5641173"/>
              <a:gd name="connsiteX170" fmla="*/ 5456175 w 11243827"/>
              <a:gd name="connsiteY170" fmla="*/ 5600371 h 5641173"/>
              <a:gd name="connsiteX171" fmla="*/ 5388463 w 11243827"/>
              <a:gd name="connsiteY171" fmla="*/ 5602638 h 5641173"/>
              <a:gd name="connsiteX172" fmla="*/ 5265898 w 11243827"/>
              <a:gd name="connsiteY172" fmla="*/ 5591830 h 5641173"/>
              <a:gd name="connsiteX173" fmla="*/ 5231231 w 11243827"/>
              <a:gd name="connsiteY173" fmla="*/ 5592790 h 5641173"/>
              <a:gd name="connsiteX174" fmla="*/ 5226996 w 11243827"/>
              <a:gd name="connsiteY174" fmla="*/ 5595040 h 5641173"/>
              <a:gd name="connsiteX175" fmla="*/ 5175988 w 11243827"/>
              <a:gd name="connsiteY175" fmla="*/ 5588131 h 5641173"/>
              <a:gd name="connsiteX176" fmla="*/ 5107470 w 11243827"/>
              <a:gd name="connsiteY176" fmla="*/ 5594771 h 5641173"/>
              <a:gd name="connsiteX177" fmla="*/ 5027868 w 11243827"/>
              <a:gd name="connsiteY177" fmla="*/ 5605624 h 5641173"/>
              <a:gd name="connsiteX178" fmla="*/ 5007324 w 11243827"/>
              <a:gd name="connsiteY178" fmla="*/ 5609209 h 5641173"/>
              <a:gd name="connsiteX179" fmla="*/ 4952559 w 11243827"/>
              <a:gd name="connsiteY179" fmla="*/ 5611402 h 5641173"/>
              <a:gd name="connsiteX180" fmla="*/ 4826081 w 11243827"/>
              <a:gd name="connsiteY180" fmla="*/ 5616191 h 5641173"/>
              <a:gd name="connsiteX181" fmla="*/ 4823501 w 11243827"/>
              <a:gd name="connsiteY181" fmla="*/ 5619174 h 5641173"/>
              <a:gd name="connsiteX182" fmla="*/ 4813093 w 11243827"/>
              <a:gd name="connsiteY182" fmla="*/ 5620026 h 5641173"/>
              <a:gd name="connsiteX183" fmla="*/ 4810563 w 11243827"/>
              <a:gd name="connsiteY183" fmla="*/ 5620787 h 5641173"/>
              <a:gd name="connsiteX184" fmla="*/ 4795818 w 11243827"/>
              <a:gd name="connsiteY184" fmla="*/ 5624618 h 5641173"/>
              <a:gd name="connsiteX185" fmla="*/ 4758404 w 11243827"/>
              <a:gd name="connsiteY185" fmla="*/ 5619510 h 5641173"/>
              <a:gd name="connsiteX186" fmla="*/ 4717254 w 11243827"/>
              <a:gd name="connsiteY186" fmla="*/ 5624155 h 5641173"/>
              <a:gd name="connsiteX187" fmla="*/ 4591958 w 11243827"/>
              <a:gd name="connsiteY187" fmla="*/ 5624710 h 5641173"/>
              <a:gd name="connsiteX188" fmla="*/ 4476215 w 11243827"/>
              <a:gd name="connsiteY188" fmla="*/ 5628210 h 5641173"/>
              <a:gd name="connsiteX189" fmla="*/ 4425193 w 11243827"/>
              <a:gd name="connsiteY189" fmla="*/ 5627414 h 5641173"/>
              <a:gd name="connsiteX190" fmla="*/ 4383866 w 11243827"/>
              <a:gd name="connsiteY190" fmla="*/ 5626546 h 5641173"/>
              <a:gd name="connsiteX191" fmla="*/ 4385596 w 11243827"/>
              <a:gd name="connsiteY191" fmla="*/ 5634646 h 5641173"/>
              <a:gd name="connsiteX192" fmla="*/ 4360864 w 11243827"/>
              <a:gd name="connsiteY192" fmla="*/ 5641173 h 5641173"/>
              <a:gd name="connsiteX193" fmla="*/ 4328321 w 11243827"/>
              <a:gd name="connsiteY193" fmla="*/ 5626332 h 5641173"/>
              <a:gd name="connsiteX194" fmla="*/ 4309842 w 11243827"/>
              <a:gd name="connsiteY194" fmla="*/ 5626471 h 5641173"/>
              <a:gd name="connsiteX195" fmla="*/ 4277424 w 11243827"/>
              <a:gd name="connsiteY195" fmla="*/ 5631598 h 5641173"/>
              <a:gd name="connsiteX196" fmla="*/ 4266627 w 11243827"/>
              <a:gd name="connsiteY196" fmla="*/ 5633969 h 5641173"/>
              <a:gd name="connsiteX197" fmla="*/ 4185525 w 11243827"/>
              <a:gd name="connsiteY197" fmla="*/ 5617508 h 5641173"/>
              <a:gd name="connsiteX198" fmla="*/ 4177617 w 11243827"/>
              <a:gd name="connsiteY198" fmla="*/ 5610903 h 5641173"/>
              <a:gd name="connsiteX199" fmla="*/ 4136948 w 11243827"/>
              <a:gd name="connsiteY199" fmla="*/ 5608031 h 5641173"/>
              <a:gd name="connsiteX200" fmla="*/ 4132323 w 11243827"/>
              <a:gd name="connsiteY200" fmla="*/ 5609784 h 5641173"/>
              <a:gd name="connsiteX201" fmla="*/ 4098620 w 11243827"/>
              <a:gd name="connsiteY201" fmla="*/ 5599672 h 5641173"/>
              <a:gd name="connsiteX202" fmla="*/ 3963475 w 11243827"/>
              <a:gd name="connsiteY202" fmla="*/ 5581841 h 5641173"/>
              <a:gd name="connsiteX203" fmla="*/ 3703613 w 11243827"/>
              <a:gd name="connsiteY203" fmla="*/ 5572482 h 5641173"/>
              <a:gd name="connsiteX204" fmla="*/ 3432987 w 11243827"/>
              <a:gd name="connsiteY204" fmla="*/ 5545768 h 5641173"/>
              <a:gd name="connsiteX205" fmla="*/ 3176381 w 11243827"/>
              <a:gd name="connsiteY205" fmla="*/ 5556110 h 5641173"/>
              <a:gd name="connsiteX206" fmla="*/ 2710156 w 11243827"/>
              <a:gd name="connsiteY206" fmla="*/ 5527517 h 5641173"/>
              <a:gd name="connsiteX207" fmla="*/ 2550206 w 11243827"/>
              <a:gd name="connsiteY207" fmla="*/ 5524958 h 5641173"/>
              <a:gd name="connsiteX208" fmla="*/ 2443041 w 11243827"/>
              <a:gd name="connsiteY208" fmla="*/ 5523990 h 5641173"/>
              <a:gd name="connsiteX209" fmla="*/ 2435613 w 11243827"/>
              <a:gd name="connsiteY209" fmla="*/ 5526704 h 5641173"/>
              <a:gd name="connsiteX210" fmla="*/ 2405682 w 11243827"/>
              <a:gd name="connsiteY210" fmla="*/ 5528307 h 5641173"/>
              <a:gd name="connsiteX211" fmla="*/ 2397487 w 11243827"/>
              <a:gd name="connsiteY211" fmla="*/ 5540337 h 5641173"/>
              <a:gd name="connsiteX212" fmla="*/ 2297454 w 11243827"/>
              <a:gd name="connsiteY212" fmla="*/ 5550765 h 5641173"/>
              <a:gd name="connsiteX213" fmla="*/ 2056700 w 11243827"/>
              <a:gd name="connsiteY213" fmla="*/ 5555489 h 5641173"/>
              <a:gd name="connsiteX214" fmla="*/ 1878530 w 11243827"/>
              <a:gd name="connsiteY214" fmla="*/ 5535330 h 5641173"/>
              <a:gd name="connsiteX215" fmla="*/ 1859292 w 11243827"/>
              <a:gd name="connsiteY215" fmla="*/ 5535461 h 5641173"/>
              <a:gd name="connsiteX216" fmla="*/ 1835626 w 11243827"/>
              <a:gd name="connsiteY216" fmla="*/ 5533793 h 5641173"/>
              <a:gd name="connsiteX217" fmla="*/ 1798939 w 11243827"/>
              <a:gd name="connsiteY217" fmla="*/ 5540285 h 5641173"/>
              <a:gd name="connsiteX218" fmla="*/ 1779046 w 11243827"/>
              <a:gd name="connsiteY218" fmla="*/ 5549949 h 5641173"/>
              <a:gd name="connsiteX219" fmla="*/ 1772421 w 11243827"/>
              <a:gd name="connsiteY219" fmla="*/ 5549018 h 5641173"/>
              <a:gd name="connsiteX220" fmla="*/ 1772052 w 11243827"/>
              <a:gd name="connsiteY220" fmla="*/ 5545689 h 5641173"/>
              <a:gd name="connsiteX221" fmla="*/ 1711543 w 11243827"/>
              <a:gd name="connsiteY221" fmla="*/ 5534558 h 5641173"/>
              <a:gd name="connsiteX222" fmla="*/ 1698891 w 11243827"/>
              <a:gd name="connsiteY222" fmla="*/ 5513187 h 5641173"/>
              <a:gd name="connsiteX223" fmla="*/ 1538763 w 11243827"/>
              <a:gd name="connsiteY223" fmla="*/ 5482781 h 5641173"/>
              <a:gd name="connsiteX224" fmla="*/ 1501533 w 11243827"/>
              <a:gd name="connsiteY224" fmla="*/ 5467817 h 5641173"/>
              <a:gd name="connsiteX225" fmla="*/ 1461266 w 11243827"/>
              <a:gd name="connsiteY225" fmla="*/ 5469343 h 5641173"/>
              <a:gd name="connsiteX226" fmla="*/ 1449415 w 11243827"/>
              <a:gd name="connsiteY226" fmla="*/ 5460467 h 5641173"/>
              <a:gd name="connsiteX227" fmla="*/ 1447454 w 11243827"/>
              <a:gd name="connsiteY227" fmla="*/ 5458776 h 5641173"/>
              <a:gd name="connsiteX228" fmla="*/ 1437814 w 11243827"/>
              <a:gd name="connsiteY228" fmla="*/ 5455515 h 5641173"/>
              <a:gd name="connsiteX229" fmla="*/ 1437334 w 11243827"/>
              <a:gd name="connsiteY229" fmla="*/ 5450209 h 5641173"/>
              <a:gd name="connsiteX230" fmla="*/ 1424429 w 11243827"/>
              <a:gd name="connsiteY230" fmla="*/ 5442157 h 5641173"/>
              <a:gd name="connsiteX231" fmla="*/ 1406063 w 11243827"/>
              <a:gd name="connsiteY231" fmla="*/ 5437380 h 5641173"/>
              <a:gd name="connsiteX232" fmla="*/ 1316379 w 11243827"/>
              <a:gd name="connsiteY232" fmla="*/ 5419601 h 5641173"/>
              <a:gd name="connsiteX233" fmla="*/ 1264090 w 11243827"/>
              <a:gd name="connsiteY233" fmla="*/ 5406153 h 5641173"/>
              <a:gd name="connsiteX234" fmla="*/ 1246374 w 11243827"/>
              <a:gd name="connsiteY234" fmla="*/ 5396631 h 5641173"/>
              <a:gd name="connsiteX235" fmla="*/ 1220190 w 11243827"/>
              <a:gd name="connsiteY235" fmla="*/ 5386301 h 5641173"/>
              <a:gd name="connsiteX236" fmla="*/ 1175643 w 11243827"/>
              <a:gd name="connsiteY236" fmla="*/ 5364651 h 5641173"/>
              <a:gd name="connsiteX237" fmla="*/ 1150342 w 11243827"/>
              <a:gd name="connsiteY237" fmla="*/ 5358447 h 5641173"/>
              <a:gd name="connsiteX238" fmla="*/ 1137272 w 11243827"/>
              <a:gd name="connsiteY238" fmla="*/ 5351191 h 5641173"/>
              <a:gd name="connsiteX239" fmla="*/ 1131268 w 11243827"/>
              <a:gd name="connsiteY239" fmla="*/ 5350530 h 5641173"/>
              <a:gd name="connsiteX240" fmla="*/ 1112024 w 11243827"/>
              <a:gd name="connsiteY240" fmla="*/ 5345786 h 5641173"/>
              <a:gd name="connsiteX241" fmla="*/ 1100870 w 11243827"/>
              <a:gd name="connsiteY241" fmla="*/ 5343651 h 5641173"/>
              <a:gd name="connsiteX242" fmla="*/ 1096383 w 11243827"/>
              <a:gd name="connsiteY242" fmla="*/ 5343015 h 5641173"/>
              <a:gd name="connsiteX243" fmla="*/ 1085571 w 11243827"/>
              <a:gd name="connsiteY243" fmla="*/ 5345836 h 5641173"/>
              <a:gd name="connsiteX244" fmla="*/ 1073168 w 11243827"/>
              <a:gd name="connsiteY244" fmla="*/ 5341521 h 5641173"/>
              <a:gd name="connsiteX245" fmla="*/ 1058039 w 11243827"/>
              <a:gd name="connsiteY245" fmla="*/ 5343504 h 5641173"/>
              <a:gd name="connsiteX246" fmla="*/ 1055426 w 11243827"/>
              <a:gd name="connsiteY246" fmla="*/ 5339088 h 5641173"/>
              <a:gd name="connsiteX247" fmla="*/ 1044738 w 11243827"/>
              <a:gd name="connsiteY247" fmla="*/ 5333063 h 5641173"/>
              <a:gd name="connsiteX248" fmla="*/ 1033909 w 11243827"/>
              <a:gd name="connsiteY248" fmla="*/ 5335680 h 5641173"/>
              <a:gd name="connsiteX249" fmla="*/ 1012649 w 11243827"/>
              <a:gd name="connsiteY249" fmla="*/ 5334541 h 5641173"/>
              <a:gd name="connsiteX250" fmla="*/ 1007115 w 11243827"/>
              <a:gd name="connsiteY250" fmla="*/ 5332775 h 5641173"/>
              <a:gd name="connsiteX251" fmla="*/ 986002 w 11243827"/>
              <a:gd name="connsiteY251" fmla="*/ 5334906 h 5641173"/>
              <a:gd name="connsiteX252" fmla="*/ 953418 w 11243827"/>
              <a:gd name="connsiteY252" fmla="*/ 5333901 h 5641173"/>
              <a:gd name="connsiteX253" fmla="*/ 916854 w 11243827"/>
              <a:gd name="connsiteY253" fmla="*/ 5329435 h 5641173"/>
              <a:gd name="connsiteX254" fmla="*/ 905651 w 11243827"/>
              <a:gd name="connsiteY254" fmla="*/ 5332114 h 5641173"/>
              <a:gd name="connsiteX255" fmla="*/ 836961 w 11243827"/>
              <a:gd name="connsiteY255" fmla="*/ 5330803 h 5641173"/>
              <a:gd name="connsiteX256" fmla="*/ 817627 w 11243827"/>
              <a:gd name="connsiteY256" fmla="*/ 5330580 h 5641173"/>
              <a:gd name="connsiteX257" fmla="*/ 801817 w 11243827"/>
              <a:gd name="connsiteY257" fmla="*/ 5325937 h 5641173"/>
              <a:gd name="connsiteX258" fmla="*/ 798857 w 11243827"/>
              <a:gd name="connsiteY258" fmla="*/ 5320979 h 5641173"/>
              <a:gd name="connsiteX259" fmla="*/ 788354 w 11243827"/>
              <a:gd name="connsiteY259" fmla="*/ 5320143 h 5641173"/>
              <a:gd name="connsiteX260" fmla="*/ 785726 w 11243827"/>
              <a:gd name="connsiteY260" fmla="*/ 5318989 h 5641173"/>
              <a:gd name="connsiteX261" fmla="*/ 770507 w 11243827"/>
              <a:gd name="connsiteY261" fmla="*/ 5313309 h 5641173"/>
              <a:gd name="connsiteX262" fmla="*/ 733810 w 11243827"/>
              <a:gd name="connsiteY262" fmla="*/ 5324286 h 5641173"/>
              <a:gd name="connsiteX263" fmla="*/ 692117 w 11243827"/>
              <a:gd name="connsiteY263" fmla="*/ 5318786 h 5641173"/>
              <a:gd name="connsiteX264" fmla="*/ 528894 w 11243827"/>
              <a:gd name="connsiteY264" fmla="*/ 5327578 h 5641173"/>
              <a:gd name="connsiteX265" fmla="*/ 507005 w 11243827"/>
              <a:gd name="connsiteY265" fmla="*/ 5310149 h 5641173"/>
              <a:gd name="connsiteX266" fmla="*/ 441302 w 11243827"/>
              <a:gd name="connsiteY266" fmla="*/ 5307062 h 5641173"/>
              <a:gd name="connsiteX267" fmla="*/ 336819 w 11243827"/>
              <a:gd name="connsiteY267" fmla="*/ 5336690 h 5641173"/>
              <a:gd name="connsiteX268" fmla="*/ 215763 w 11243827"/>
              <a:gd name="connsiteY268" fmla="*/ 5332575 h 5641173"/>
              <a:gd name="connsiteX269" fmla="*/ 205927 w 11243827"/>
              <a:gd name="connsiteY269" fmla="*/ 5339672 h 5641173"/>
              <a:gd name="connsiteX270" fmla="*/ 194189 w 11243827"/>
              <a:gd name="connsiteY270" fmla="*/ 5343588 h 5641173"/>
              <a:gd name="connsiteX271" fmla="*/ 192552 w 11243827"/>
              <a:gd name="connsiteY271" fmla="*/ 5342845 h 5641173"/>
              <a:gd name="connsiteX272" fmla="*/ 178320 w 11243827"/>
              <a:gd name="connsiteY272" fmla="*/ 5343766 h 5641173"/>
              <a:gd name="connsiteX273" fmla="*/ 175596 w 11243827"/>
              <a:gd name="connsiteY273" fmla="*/ 5346411 h 5641173"/>
              <a:gd name="connsiteX274" fmla="*/ 165951 w 11243827"/>
              <a:gd name="connsiteY274" fmla="*/ 5347808 h 5641173"/>
              <a:gd name="connsiteX275" fmla="*/ 147287 w 11243827"/>
              <a:gd name="connsiteY275" fmla="*/ 5352625 h 5641173"/>
              <a:gd name="connsiteX276" fmla="*/ 143484 w 11243827"/>
              <a:gd name="connsiteY276" fmla="*/ 5351591 h 5641173"/>
              <a:gd name="connsiteX277" fmla="*/ 114847 w 11243827"/>
              <a:gd name="connsiteY277" fmla="*/ 5355844 h 5641173"/>
              <a:gd name="connsiteX278" fmla="*/ 114306 w 11243827"/>
              <a:gd name="connsiteY278" fmla="*/ 5354983 h 5641173"/>
              <a:gd name="connsiteX279" fmla="*/ 105588 w 11243827"/>
              <a:gd name="connsiteY279" fmla="*/ 5352169 h 5641173"/>
              <a:gd name="connsiteX280" fmla="*/ 89264 w 11243827"/>
              <a:gd name="connsiteY280" fmla="*/ 5348886 h 5641173"/>
              <a:gd name="connsiteX281" fmla="*/ 49794 w 11243827"/>
              <a:gd name="connsiteY281" fmla="*/ 5329950 h 5641173"/>
              <a:gd name="connsiteX282" fmla="*/ 19924 w 11243827"/>
              <a:gd name="connsiteY282" fmla="*/ 5334282 h 5641173"/>
              <a:gd name="connsiteX283" fmla="*/ 13819 w 11243827"/>
              <a:gd name="connsiteY283" fmla="*/ 5334653 h 5641173"/>
              <a:gd name="connsiteX284" fmla="*/ 13657 w 11243827"/>
              <a:gd name="connsiteY284" fmla="*/ 5334455 h 5641173"/>
              <a:gd name="connsiteX285" fmla="*/ 7139 w 11243827"/>
              <a:gd name="connsiteY285" fmla="*/ 5334438 h 5641173"/>
              <a:gd name="connsiteX286" fmla="*/ 2684 w 11243827"/>
              <a:gd name="connsiteY286" fmla="*/ 5335333 h 5641173"/>
              <a:gd name="connsiteX287" fmla="*/ 0 w 11243827"/>
              <a:gd name="connsiteY287" fmla="*/ 5335496 h 5641173"/>
              <a:gd name="connsiteX288" fmla="*/ 0 w 11243827"/>
              <a:gd name="connsiteY288" fmla="*/ 10592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426664 h 5641173"/>
              <a:gd name="connsiteX149" fmla="*/ 6724964 w 11243827"/>
              <a:gd name="connsiteY149" fmla="*/ 5414071 h 5641173"/>
              <a:gd name="connsiteX150" fmla="*/ 6717823 w 11243827"/>
              <a:gd name="connsiteY150" fmla="*/ 5410317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426664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637174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804792 w 11243827"/>
              <a:gd name="connsiteY148" fmla="*/ 5439822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804792 w 11243827"/>
              <a:gd name="connsiteY148" fmla="*/ 5439822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87273"/>
              <a:gd name="connsiteX1" fmla="*/ 11243827 w 11243827"/>
              <a:gd name="connsiteY1" fmla="*/ 1470035 h 5687273"/>
              <a:gd name="connsiteX2" fmla="*/ 11243827 w 11243827"/>
              <a:gd name="connsiteY2" fmla="*/ 5001571 h 5687273"/>
              <a:gd name="connsiteX3" fmla="*/ 11243827 w 11243827"/>
              <a:gd name="connsiteY3" fmla="*/ 5209610 h 5687273"/>
              <a:gd name="connsiteX4" fmla="*/ 11240675 w 11243827"/>
              <a:gd name="connsiteY4" fmla="*/ 5210442 h 5687273"/>
              <a:gd name="connsiteX5" fmla="*/ 11179959 w 11243827"/>
              <a:gd name="connsiteY5" fmla="*/ 5221199 h 5687273"/>
              <a:gd name="connsiteX6" fmla="*/ 11105493 w 11243827"/>
              <a:gd name="connsiteY6" fmla="*/ 5259905 h 5687273"/>
              <a:gd name="connsiteX7" fmla="*/ 11078640 w 11243827"/>
              <a:gd name="connsiteY7" fmla="*/ 5263531 h 5687273"/>
              <a:gd name="connsiteX8" fmla="*/ 11079616 w 11243827"/>
              <a:gd name="connsiteY8" fmla="*/ 5270380 h 5687273"/>
              <a:gd name="connsiteX9" fmla="*/ 11069641 w 11243827"/>
              <a:gd name="connsiteY9" fmla="*/ 5270884 h 5687273"/>
              <a:gd name="connsiteX10" fmla="*/ 11047377 w 11243827"/>
              <a:gd name="connsiteY10" fmla="*/ 5271051 h 5687273"/>
              <a:gd name="connsiteX11" fmla="*/ 10980705 w 11243827"/>
              <a:gd name="connsiteY11" fmla="*/ 5272951 h 5687273"/>
              <a:gd name="connsiteX12" fmla="*/ 10962514 w 11243827"/>
              <a:gd name="connsiteY12" fmla="*/ 5286084 h 5687273"/>
              <a:gd name="connsiteX13" fmla="*/ 10945307 w 11243827"/>
              <a:gd name="connsiteY13" fmla="*/ 5286290 h 5687273"/>
              <a:gd name="connsiteX14" fmla="*/ 10845516 w 11243827"/>
              <a:gd name="connsiteY14" fmla="*/ 5303894 h 5687273"/>
              <a:gd name="connsiteX15" fmla="*/ 10831795 w 11243827"/>
              <a:gd name="connsiteY15" fmla="*/ 5305210 h 5687273"/>
              <a:gd name="connsiteX16" fmla="*/ 10824365 w 11243827"/>
              <a:gd name="connsiteY16" fmla="*/ 5311111 h 5687273"/>
              <a:gd name="connsiteX17" fmla="*/ 10797756 w 11243827"/>
              <a:gd name="connsiteY17" fmla="*/ 5312285 h 5687273"/>
              <a:gd name="connsiteX18" fmla="*/ 10796525 w 11243827"/>
              <a:gd name="connsiteY18" fmla="*/ 5315645 h 5687273"/>
              <a:gd name="connsiteX19" fmla="*/ 10709063 w 11243827"/>
              <a:gd name="connsiteY19" fmla="*/ 5344492 h 5687273"/>
              <a:gd name="connsiteX20" fmla="*/ 10694078 w 11243827"/>
              <a:gd name="connsiteY20" fmla="*/ 5349258 h 5687273"/>
              <a:gd name="connsiteX21" fmla="*/ 10681131 w 11243827"/>
              <a:gd name="connsiteY21" fmla="*/ 5347812 h 5687273"/>
              <a:gd name="connsiteX22" fmla="*/ 10609448 w 11243827"/>
              <a:gd name="connsiteY22" fmla="*/ 5351931 h 5687273"/>
              <a:gd name="connsiteX23" fmla="*/ 10592397 w 11243827"/>
              <a:gd name="connsiteY23" fmla="*/ 5349402 h 5687273"/>
              <a:gd name="connsiteX24" fmla="*/ 10585227 w 11243827"/>
              <a:gd name="connsiteY24" fmla="*/ 5344063 h 5687273"/>
              <a:gd name="connsiteX25" fmla="*/ 10557472 w 11243827"/>
              <a:gd name="connsiteY25" fmla="*/ 5354151 h 5687273"/>
              <a:gd name="connsiteX26" fmla="*/ 10514646 w 11243827"/>
              <a:gd name="connsiteY26" fmla="*/ 5361064 h 5687273"/>
              <a:gd name="connsiteX27" fmla="*/ 10494292 w 11243827"/>
              <a:gd name="connsiteY27" fmla="*/ 5366054 h 5687273"/>
              <a:gd name="connsiteX28" fmla="*/ 10477869 w 11243827"/>
              <a:gd name="connsiteY28" fmla="*/ 5363025 h 5687273"/>
              <a:gd name="connsiteX29" fmla="*/ 10384411 w 11243827"/>
              <a:gd name="connsiteY29" fmla="*/ 5362257 h 5687273"/>
              <a:gd name="connsiteX30" fmla="*/ 10362921 w 11243827"/>
              <a:gd name="connsiteY30" fmla="*/ 5357444 h 5687273"/>
              <a:gd name="connsiteX31" fmla="*/ 10352736 w 11243827"/>
              <a:gd name="connsiteY31" fmla="*/ 5347851 h 5687273"/>
              <a:gd name="connsiteX32" fmla="*/ 10344754 w 11243827"/>
              <a:gd name="connsiteY32" fmla="*/ 5351272 h 5687273"/>
              <a:gd name="connsiteX33" fmla="*/ 10288226 w 11243827"/>
              <a:gd name="connsiteY33" fmla="*/ 5351613 h 5687273"/>
              <a:gd name="connsiteX34" fmla="*/ 10251350 w 11243827"/>
              <a:gd name="connsiteY34" fmla="*/ 5352711 h 5687273"/>
              <a:gd name="connsiteX35" fmla="*/ 10249108 w 11243827"/>
              <a:gd name="connsiteY35" fmla="*/ 5365881 h 5687273"/>
              <a:gd name="connsiteX36" fmla="*/ 10216272 w 11243827"/>
              <a:gd name="connsiteY36" fmla="*/ 5370573 h 5687273"/>
              <a:gd name="connsiteX37" fmla="*/ 10181278 w 11243827"/>
              <a:gd name="connsiteY37" fmla="*/ 5362119 h 5687273"/>
              <a:gd name="connsiteX38" fmla="*/ 10140033 w 11243827"/>
              <a:gd name="connsiteY38" fmla="*/ 5363304 h 5687273"/>
              <a:gd name="connsiteX39" fmla="*/ 10115353 w 11243827"/>
              <a:gd name="connsiteY39" fmla="*/ 5363869 h 5687273"/>
              <a:gd name="connsiteX40" fmla="*/ 10050578 w 11243827"/>
              <a:gd name="connsiteY40" fmla="*/ 5376153 h 5687273"/>
              <a:gd name="connsiteX41" fmla="*/ 9945478 w 11243827"/>
              <a:gd name="connsiteY41" fmla="*/ 5422859 h 5687273"/>
              <a:gd name="connsiteX42" fmla="*/ 9912481 w 11243827"/>
              <a:gd name="connsiteY42" fmla="*/ 5429477 h 5687273"/>
              <a:gd name="connsiteX43" fmla="*/ 9906713 w 11243827"/>
              <a:gd name="connsiteY43" fmla="*/ 5426784 h 5687273"/>
              <a:gd name="connsiteX44" fmla="*/ 9742436 w 11243827"/>
              <a:gd name="connsiteY44" fmla="*/ 5454834 h 5687273"/>
              <a:gd name="connsiteX45" fmla="*/ 9713044 w 11243827"/>
              <a:gd name="connsiteY45" fmla="*/ 5456476 h 5687273"/>
              <a:gd name="connsiteX46" fmla="*/ 9691033 w 11243827"/>
              <a:gd name="connsiteY46" fmla="*/ 5455451 h 5687273"/>
              <a:gd name="connsiteX47" fmla="*/ 9638355 w 11243827"/>
              <a:gd name="connsiteY47" fmla="*/ 5464794 h 5687273"/>
              <a:gd name="connsiteX48" fmla="*/ 9552434 w 11243827"/>
              <a:gd name="connsiteY48" fmla="*/ 5485280 h 5687273"/>
              <a:gd name="connsiteX49" fmla="*/ 9533883 w 11243827"/>
              <a:gd name="connsiteY49" fmla="*/ 5488516 h 5687273"/>
              <a:gd name="connsiteX50" fmla="*/ 9516916 w 11243827"/>
              <a:gd name="connsiteY50" fmla="*/ 5486828 h 5687273"/>
              <a:gd name="connsiteX51" fmla="*/ 9512093 w 11243827"/>
              <a:gd name="connsiteY51" fmla="*/ 5482541 h 5687273"/>
              <a:gd name="connsiteX52" fmla="*/ 9501725 w 11243827"/>
              <a:gd name="connsiteY52" fmla="*/ 5483603 h 5687273"/>
              <a:gd name="connsiteX53" fmla="*/ 9498754 w 11243827"/>
              <a:gd name="connsiteY53" fmla="*/ 5482951 h 5687273"/>
              <a:gd name="connsiteX54" fmla="*/ 9481932 w 11243827"/>
              <a:gd name="connsiteY54" fmla="*/ 5480151 h 5687273"/>
              <a:gd name="connsiteX55" fmla="*/ 9451321 w 11243827"/>
              <a:gd name="connsiteY55" fmla="*/ 5497375 h 5687273"/>
              <a:gd name="connsiteX56" fmla="*/ 9409298 w 11243827"/>
              <a:gd name="connsiteY56" fmla="*/ 5499478 h 5687273"/>
              <a:gd name="connsiteX57" fmla="*/ 9257007 w 11243827"/>
              <a:gd name="connsiteY57" fmla="*/ 5537183 h 5687273"/>
              <a:gd name="connsiteX58" fmla="*/ 9229078 w 11243827"/>
              <a:gd name="connsiteY58" fmla="*/ 5524154 h 5687273"/>
              <a:gd name="connsiteX59" fmla="*/ 9165105 w 11243827"/>
              <a:gd name="connsiteY59" fmla="*/ 5532892 h 5687273"/>
              <a:gd name="connsiteX60" fmla="*/ 9077301 w 11243827"/>
              <a:gd name="connsiteY60" fmla="*/ 5580356 h 5687273"/>
              <a:gd name="connsiteX61" fmla="*/ 8960065 w 11243827"/>
              <a:gd name="connsiteY61" fmla="*/ 5597982 h 5687273"/>
              <a:gd name="connsiteX62" fmla="*/ 8953536 w 11243827"/>
              <a:gd name="connsiteY62" fmla="*/ 5606638 h 5687273"/>
              <a:gd name="connsiteX63" fmla="*/ 8943907 w 11243827"/>
              <a:gd name="connsiteY63" fmla="*/ 5612541 h 5687273"/>
              <a:gd name="connsiteX64" fmla="*/ 8942046 w 11243827"/>
              <a:gd name="connsiteY64" fmla="*/ 5612112 h 5687273"/>
              <a:gd name="connsiteX65" fmla="*/ 8928824 w 11243827"/>
              <a:gd name="connsiteY65" fmla="*/ 5615549 h 5687273"/>
              <a:gd name="connsiteX66" fmla="*/ 8927294 w 11243827"/>
              <a:gd name="connsiteY66" fmla="*/ 5618607 h 5687273"/>
              <a:gd name="connsiteX67" fmla="*/ 8918651 w 11243827"/>
              <a:gd name="connsiteY67" fmla="*/ 5621688 h 5687273"/>
              <a:gd name="connsiteX68" fmla="*/ 8902772 w 11243827"/>
              <a:gd name="connsiteY68" fmla="*/ 5629703 h 5687273"/>
              <a:gd name="connsiteX69" fmla="*/ 8898724 w 11243827"/>
              <a:gd name="connsiteY69" fmla="*/ 5629379 h 5687273"/>
              <a:gd name="connsiteX70" fmla="*/ 8873099 w 11243827"/>
              <a:gd name="connsiteY70" fmla="*/ 5638628 h 5687273"/>
              <a:gd name="connsiteX71" fmla="*/ 8872234 w 11243827"/>
              <a:gd name="connsiteY71" fmla="*/ 5637889 h 5687273"/>
              <a:gd name="connsiteX72" fmla="*/ 8862777 w 11243827"/>
              <a:gd name="connsiteY72" fmla="*/ 5636711 h 5687273"/>
              <a:gd name="connsiteX73" fmla="*/ 8845869 w 11243827"/>
              <a:gd name="connsiteY73" fmla="*/ 5636436 h 5687273"/>
              <a:gd name="connsiteX74" fmla="*/ 8800548 w 11243827"/>
              <a:gd name="connsiteY74" fmla="*/ 5625084 h 5687273"/>
              <a:gd name="connsiteX75" fmla="*/ 8773774 w 11243827"/>
              <a:gd name="connsiteY75" fmla="*/ 5634630 h 5687273"/>
              <a:gd name="connsiteX76" fmla="*/ 8698255 w 11243827"/>
              <a:gd name="connsiteY76" fmla="*/ 5636083 h 5687273"/>
              <a:gd name="connsiteX77" fmla="*/ 8619167 w 11243827"/>
              <a:gd name="connsiteY77" fmla="*/ 5619130 h 5687273"/>
              <a:gd name="connsiteX78" fmla="*/ 8539822 w 11243827"/>
              <a:gd name="connsiteY78" fmla="*/ 5616905 h 5687273"/>
              <a:gd name="connsiteX79" fmla="*/ 8511094 w 11243827"/>
              <a:gd name="connsiteY79" fmla="*/ 5617360 h 5687273"/>
              <a:gd name="connsiteX80" fmla="*/ 8459886 w 11243827"/>
              <a:gd name="connsiteY80" fmla="*/ 5612612 h 5687273"/>
              <a:gd name="connsiteX81" fmla="*/ 8436432 w 11243827"/>
              <a:gd name="connsiteY81" fmla="*/ 5606990 h 5687273"/>
              <a:gd name="connsiteX82" fmla="*/ 8435403 w 11243827"/>
              <a:gd name="connsiteY82" fmla="*/ 5607336 h 5687273"/>
              <a:gd name="connsiteX83" fmla="*/ 8433307 w 11243827"/>
              <a:gd name="connsiteY83" fmla="*/ 5604917 h 5687273"/>
              <a:gd name="connsiteX84" fmla="*/ 8428968 w 11243827"/>
              <a:gd name="connsiteY84" fmla="*/ 5603796 h 5687273"/>
              <a:gd name="connsiteX85" fmla="*/ 8417124 w 11243827"/>
              <a:gd name="connsiteY85" fmla="*/ 5604518 h 5687273"/>
              <a:gd name="connsiteX86" fmla="*/ 8412669 w 11243827"/>
              <a:gd name="connsiteY86" fmla="*/ 5605413 h 5687273"/>
              <a:gd name="connsiteX87" fmla="*/ 8406152 w 11243827"/>
              <a:gd name="connsiteY87" fmla="*/ 5605396 h 5687273"/>
              <a:gd name="connsiteX88" fmla="*/ 8405989 w 11243827"/>
              <a:gd name="connsiteY88" fmla="*/ 5605197 h 5687273"/>
              <a:gd name="connsiteX89" fmla="*/ 8399884 w 11243827"/>
              <a:gd name="connsiteY89" fmla="*/ 5605568 h 5687273"/>
              <a:gd name="connsiteX90" fmla="*/ 8370014 w 11243827"/>
              <a:gd name="connsiteY90" fmla="*/ 5609900 h 5687273"/>
              <a:gd name="connsiteX91" fmla="*/ 8330544 w 11243827"/>
              <a:gd name="connsiteY91" fmla="*/ 5590964 h 5687273"/>
              <a:gd name="connsiteX92" fmla="*/ 8314221 w 11243827"/>
              <a:gd name="connsiteY92" fmla="*/ 5587682 h 5687273"/>
              <a:gd name="connsiteX93" fmla="*/ 8305502 w 11243827"/>
              <a:gd name="connsiteY93" fmla="*/ 5584868 h 5687273"/>
              <a:gd name="connsiteX94" fmla="*/ 8304962 w 11243827"/>
              <a:gd name="connsiteY94" fmla="*/ 5584007 h 5687273"/>
              <a:gd name="connsiteX95" fmla="*/ 8276324 w 11243827"/>
              <a:gd name="connsiteY95" fmla="*/ 5588260 h 5687273"/>
              <a:gd name="connsiteX96" fmla="*/ 8272522 w 11243827"/>
              <a:gd name="connsiteY96" fmla="*/ 5587226 h 5687273"/>
              <a:gd name="connsiteX97" fmla="*/ 8253857 w 11243827"/>
              <a:gd name="connsiteY97" fmla="*/ 5592043 h 5687273"/>
              <a:gd name="connsiteX98" fmla="*/ 8244212 w 11243827"/>
              <a:gd name="connsiteY98" fmla="*/ 5593439 h 5687273"/>
              <a:gd name="connsiteX99" fmla="*/ 8241488 w 11243827"/>
              <a:gd name="connsiteY99" fmla="*/ 5596085 h 5687273"/>
              <a:gd name="connsiteX100" fmla="*/ 8227256 w 11243827"/>
              <a:gd name="connsiteY100" fmla="*/ 5597005 h 5687273"/>
              <a:gd name="connsiteX101" fmla="*/ 8225619 w 11243827"/>
              <a:gd name="connsiteY101" fmla="*/ 5596262 h 5687273"/>
              <a:gd name="connsiteX102" fmla="*/ 8213882 w 11243827"/>
              <a:gd name="connsiteY102" fmla="*/ 5600179 h 5687273"/>
              <a:gd name="connsiteX103" fmla="*/ 8204045 w 11243827"/>
              <a:gd name="connsiteY103" fmla="*/ 5607275 h 5687273"/>
              <a:gd name="connsiteX104" fmla="*/ 8082989 w 11243827"/>
              <a:gd name="connsiteY104" fmla="*/ 5603160 h 5687273"/>
              <a:gd name="connsiteX105" fmla="*/ 7976942 w 11243827"/>
              <a:gd name="connsiteY105" fmla="*/ 5598455 h 5687273"/>
              <a:gd name="connsiteX106" fmla="*/ 7915584 w 11243827"/>
              <a:gd name="connsiteY106" fmla="*/ 5684635 h 5687273"/>
              <a:gd name="connsiteX107" fmla="*/ 7727691 w 11243827"/>
              <a:gd name="connsiteY107" fmla="*/ 5621064 h 5687273"/>
              <a:gd name="connsiteX108" fmla="*/ 7685998 w 11243827"/>
              <a:gd name="connsiteY108" fmla="*/ 5615564 h 5687273"/>
              <a:gd name="connsiteX109" fmla="*/ 7649302 w 11243827"/>
              <a:gd name="connsiteY109" fmla="*/ 5626541 h 5687273"/>
              <a:gd name="connsiteX110" fmla="*/ 7634083 w 11243827"/>
              <a:gd name="connsiteY110" fmla="*/ 5620862 h 5687273"/>
              <a:gd name="connsiteX111" fmla="*/ 7631455 w 11243827"/>
              <a:gd name="connsiteY111" fmla="*/ 5619708 h 5687273"/>
              <a:gd name="connsiteX112" fmla="*/ 7620952 w 11243827"/>
              <a:gd name="connsiteY112" fmla="*/ 5618872 h 5687273"/>
              <a:gd name="connsiteX113" fmla="*/ 7617992 w 11243827"/>
              <a:gd name="connsiteY113" fmla="*/ 5613914 h 5687273"/>
              <a:gd name="connsiteX114" fmla="*/ 7602182 w 11243827"/>
              <a:gd name="connsiteY114" fmla="*/ 5609271 h 5687273"/>
              <a:gd name="connsiteX115" fmla="*/ 7582847 w 11243827"/>
              <a:gd name="connsiteY115" fmla="*/ 5609047 h 5687273"/>
              <a:gd name="connsiteX116" fmla="*/ 7514158 w 11243827"/>
              <a:gd name="connsiteY116" fmla="*/ 5607737 h 5687273"/>
              <a:gd name="connsiteX117" fmla="*/ 7502955 w 11243827"/>
              <a:gd name="connsiteY117" fmla="*/ 5610415 h 5687273"/>
              <a:gd name="connsiteX118" fmla="*/ 7466391 w 11243827"/>
              <a:gd name="connsiteY118" fmla="*/ 5605949 h 5687273"/>
              <a:gd name="connsiteX119" fmla="*/ 7433806 w 11243827"/>
              <a:gd name="connsiteY119" fmla="*/ 5604945 h 5687273"/>
              <a:gd name="connsiteX120" fmla="*/ 7412693 w 11243827"/>
              <a:gd name="connsiteY120" fmla="*/ 5607075 h 5687273"/>
              <a:gd name="connsiteX121" fmla="*/ 7407159 w 11243827"/>
              <a:gd name="connsiteY121" fmla="*/ 5605310 h 5687273"/>
              <a:gd name="connsiteX122" fmla="*/ 7385900 w 11243827"/>
              <a:gd name="connsiteY122" fmla="*/ 5604171 h 5687273"/>
              <a:gd name="connsiteX123" fmla="*/ 7375071 w 11243827"/>
              <a:gd name="connsiteY123" fmla="*/ 5606788 h 5687273"/>
              <a:gd name="connsiteX124" fmla="*/ 7364382 w 11243827"/>
              <a:gd name="connsiteY124" fmla="*/ 5600762 h 5687273"/>
              <a:gd name="connsiteX125" fmla="*/ 7361770 w 11243827"/>
              <a:gd name="connsiteY125" fmla="*/ 5596347 h 5687273"/>
              <a:gd name="connsiteX126" fmla="*/ 7346641 w 11243827"/>
              <a:gd name="connsiteY126" fmla="*/ 5598329 h 5687273"/>
              <a:gd name="connsiteX127" fmla="*/ 7334238 w 11243827"/>
              <a:gd name="connsiteY127" fmla="*/ 5594014 h 5687273"/>
              <a:gd name="connsiteX128" fmla="*/ 7323426 w 11243827"/>
              <a:gd name="connsiteY128" fmla="*/ 5596835 h 5687273"/>
              <a:gd name="connsiteX129" fmla="*/ 7318938 w 11243827"/>
              <a:gd name="connsiteY129" fmla="*/ 5596200 h 5687273"/>
              <a:gd name="connsiteX130" fmla="*/ 7307784 w 11243827"/>
              <a:gd name="connsiteY130" fmla="*/ 5594065 h 5687273"/>
              <a:gd name="connsiteX131" fmla="*/ 7288540 w 11243827"/>
              <a:gd name="connsiteY131" fmla="*/ 5589320 h 5687273"/>
              <a:gd name="connsiteX132" fmla="*/ 7282537 w 11243827"/>
              <a:gd name="connsiteY132" fmla="*/ 5588660 h 5687273"/>
              <a:gd name="connsiteX133" fmla="*/ 7269466 w 11243827"/>
              <a:gd name="connsiteY133" fmla="*/ 5581404 h 5687273"/>
              <a:gd name="connsiteX134" fmla="*/ 7244165 w 11243827"/>
              <a:gd name="connsiteY134" fmla="*/ 5575200 h 5687273"/>
              <a:gd name="connsiteX135" fmla="*/ 7199619 w 11243827"/>
              <a:gd name="connsiteY135" fmla="*/ 5553550 h 5687273"/>
              <a:gd name="connsiteX136" fmla="*/ 7173434 w 11243827"/>
              <a:gd name="connsiteY136" fmla="*/ 5543219 h 5687273"/>
              <a:gd name="connsiteX137" fmla="*/ 7155718 w 11243827"/>
              <a:gd name="connsiteY137" fmla="*/ 5533697 h 5687273"/>
              <a:gd name="connsiteX138" fmla="*/ 7103430 w 11243827"/>
              <a:gd name="connsiteY138" fmla="*/ 5520249 h 5687273"/>
              <a:gd name="connsiteX139" fmla="*/ 7013746 w 11243827"/>
              <a:gd name="connsiteY139" fmla="*/ 5502470 h 5687273"/>
              <a:gd name="connsiteX140" fmla="*/ 6995379 w 11243827"/>
              <a:gd name="connsiteY140" fmla="*/ 5497693 h 5687273"/>
              <a:gd name="connsiteX141" fmla="*/ 6982475 w 11243827"/>
              <a:gd name="connsiteY141" fmla="*/ 5489641 h 5687273"/>
              <a:gd name="connsiteX142" fmla="*/ 6981994 w 11243827"/>
              <a:gd name="connsiteY142" fmla="*/ 5484335 h 5687273"/>
              <a:gd name="connsiteX143" fmla="*/ 6972355 w 11243827"/>
              <a:gd name="connsiteY143" fmla="*/ 5481074 h 5687273"/>
              <a:gd name="connsiteX144" fmla="*/ 6970394 w 11243827"/>
              <a:gd name="connsiteY144" fmla="*/ 5479383 h 5687273"/>
              <a:gd name="connsiteX145" fmla="*/ 6958543 w 11243827"/>
              <a:gd name="connsiteY145" fmla="*/ 5470507 h 5687273"/>
              <a:gd name="connsiteX146" fmla="*/ 6918276 w 11243827"/>
              <a:gd name="connsiteY146" fmla="*/ 5472034 h 5687273"/>
              <a:gd name="connsiteX147" fmla="*/ 6881046 w 11243827"/>
              <a:gd name="connsiteY147" fmla="*/ 5457070 h 5687273"/>
              <a:gd name="connsiteX148" fmla="*/ 6752164 w 11243827"/>
              <a:gd name="connsiteY148" fmla="*/ 5425021 h 5687273"/>
              <a:gd name="connsiteX149" fmla="*/ 6724964 w 11243827"/>
              <a:gd name="connsiteY149" fmla="*/ 5414071 h 5687273"/>
              <a:gd name="connsiteX150" fmla="*/ 6683286 w 11243827"/>
              <a:gd name="connsiteY150" fmla="*/ 5405383 h 5687273"/>
              <a:gd name="connsiteX151" fmla="*/ 6644277 w 11243827"/>
              <a:gd name="connsiteY151" fmla="*/ 5429684 h 5687273"/>
              <a:gd name="connsiteX152" fmla="*/ 6532914 w 11243827"/>
              <a:gd name="connsiteY152" fmla="*/ 5431205 h 5687273"/>
              <a:gd name="connsiteX153" fmla="*/ 6307459 w 11243827"/>
              <a:gd name="connsiteY153" fmla="*/ 5467087 h 5687273"/>
              <a:gd name="connsiteX154" fmla="*/ 6196243 w 11243827"/>
              <a:gd name="connsiteY154" fmla="*/ 5515042 h 5687273"/>
              <a:gd name="connsiteX155" fmla="*/ 6099124 w 11243827"/>
              <a:gd name="connsiteY155" fmla="*/ 5516848 h 5687273"/>
              <a:gd name="connsiteX156" fmla="*/ 6016077 w 11243827"/>
              <a:gd name="connsiteY156" fmla="*/ 5528642 h 5687273"/>
              <a:gd name="connsiteX157" fmla="*/ 6004389 w 11243827"/>
              <a:gd name="connsiteY157" fmla="*/ 5531206 h 5687273"/>
              <a:gd name="connsiteX158" fmla="*/ 5933945 w 11243827"/>
              <a:gd name="connsiteY158" fmla="*/ 5538840 h 5687273"/>
              <a:gd name="connsiteX159" fmla="*/ 5883936 w 11243827"/>
              <a:gd name="connsiteY159" fmla="*/ 5553807 h 5687273"/>
              <a:gd name="connsiteX160" fmla="*/ 5798331 w 11243827"/>
              <a:gd name="connsiteY160" fmla="*/ 5564248 h 5687273"/>
              <a:gd name="connsiteX161" fmla="*/ 5712738 w 11243827"/>
              <a:gd name="connsiteY161" fmla="*/ 5573120 h 5687273"/>
              <a:gd name="connsiteX162" fmla="*/ 5681342 w 11243827"/>
              <a:gd name="connsiteY162" fmla="*/ 5575621 h 5687273"/>
              <a:gd name="connsiteX163" fmla="*/ 5627167 w 11243827"/>
              <a:gd name="connsiteY163" fmla="*/ 5583215 h 5687273"/>
              <a:gd name="connsiteX164" fmla="*/ 5591414 w 11243827"/>
              <a:gd name="connsiteY164" fmla="*/ 5587695 h 5687273"/>
              <a:gd name="connsiteX165" fmla="*/ 5583028 w 11243827"/>
              <a:gd name="connsiteY165" fmla="*/ 5580877 h 5687273"/>
              <a:gd name="connsiteX166" fmla="*/ 5549426 w 11243827"/>
              <a:gd name="connsiteY166" fmla="*/ 5582858 h 5687273"/>
              <a:gd name="connsiteX167" fmla="*/ 5519999 w 11243827"/>
              <a:gd name="connsiteY167" fmla="*/ 5592246 h 5687273"/>
              <a:gd name="connsiteX168" fmla="*/ 5480028 w 11243827"/>
              <a:gd name="connsiteY168" fmla="*/ 5597282 h 5687273"/>
              <a:gd name="connsiteX169" fmla="*/ 5456175 w 11243827"/>
              <a:gd name="connsiteY169" fmla="*/ 5600371 h 5687273"/>
              <a:gd name="connsiteX170" fmla="*/ 5388463 w 11243827"/>
              <a:gd name="connsiteY170" fmla="*/ 5602638 h 5687273"/>
              <a:gd name="connsiteX171" fmla="*/ 5265898 w 11243827"/>
              <a:gd name="connsiteY171" fmla="*/ 5591830 h 5687273"/>
              <a:gd name="connsiteX172" fmla="*/ 5231231 w 11243827"/>
              <a:gd name="connsiteY172" fmla="*/ 5592790 h 5687273"/>
              <a:gd name="connsiteX173" fmla="*/ 5226996 w 11243827"/>
              <a:gd name="connsiteY173" fmla="*/ 5595040 h 5687273"/>
              <a:gd name="connsiteX174" fmla="*/ 5175988 w 11243827"/>
              <a:gd name="connsiteY174" fmla="*/ 5588131 h 5687273"/>
              <a:gd name="connsiteX175" fmla="*/ 5107470 w 11243827"/>
              <a:gd name="connsiteY175" fmla="*/ 5594771 h 5687273"/>
              <a:gd name="connsiteX176" fmla="*/ 5027868 w 11243827"/>
              <a:gd name="connsiteY176" fmla="*/ 5605624 h 5687273"/>
              <a:gd name="connsiteX177" fmla="*/ 5007324 w 11243827"/>
              <a:gd name="connsiteY177" fmla="*/ 5609209 h 5687273"/>
              <a:gd name="connsiteX178" fmla="*/ 4952559 w 11243827"/>
              <a:gd name="connsiteY178" fmla="*/ 5611402 h 5687273"/>
              <a:gd name="connsiteX179" fmla="*/ 4826081 w 11243827"/>
              <a:gd name="connsiteY179" fmla="*/ 5616191 h 5687273"/>
              <a:gd name="connsiteX180" fmla="*/ 4823501 w 11243827"/>
              <a:gd name="connsiteY180" fmla="*/ 5619174 h 5687273"/>
              <a:gd name="connsiteX181" fmla="*/ 4813093 w 11243827"/>
              <a:gd name="connsiteY181" fmla="*/ 5620026 h 5687273"/>
              <a:gd name="connsiteX182" fmla="*/ 4810563 w 11243827"/>
              <a:gd name="connsiteY182" fmla="*/ 5620787 h 5687273"/>
              <a:gd name="connsiteX183" fmla="*/ 4795818 w 11243827"/>
              <a:gd name="connsiteY183" fmla="*/ 5624618 h 5687273"/>
              <a:gd name="connsiteX184" fmla="*/ 4758404 w 11243827"/>
              <a:gd name="connsiteY184" fmla="*/ 5619510 h 5687273"/>
              <a:gd name="connsiteX185" fmla="*/ 4717254 w 11243827"/>
              <a:gd name="connsiteY185" fmla="*/ 5624155 h 5687273"/>
              <a:gd name="connsiteX186" fmla="*/ 4591958 w 11243827"/>
              <a:gd name="connsiteY186" fmla="*/ 5624710 h 5687273"/>
              <a:gd name="connsiteX187" fmla="*/ 4476215 w 11243827"/>
              <a:gd name="connsiteY187" fmla="*/ 5628210 h 5687273"/>
              <a:gd name="connsiteX188" fmla="*/ 4425193 w 11243827"/>
              <a:gd name="connsiteY188" fmla="*/ 5627414 h 5687273"/>
              <a:gd name="connsiteX189" fmla="*/ 4383866 w 11243827"/>
              <a:gd name="connsiteY189" fmla="*/ 5626546 h 5687273"/>
              <a:gd name="connsiteX190" fmla="*/ 4385596 w 11243827"/>
              <a:gd name="connsiteY190" fmla="*/ 5634646 h 5687273"/>
              <a:gd name="connsiteX191" fmla="*/ 4360864 w 11243827"/>
              <a:gd name="connsiteY191" fmla="*/ 5641173 h 5687273"/>
              <a:gd name="connsiteX192" fmla="*/ 4328321 w 11243827"/>
              <a:gd name="connsiteY192" fmla="*/ 5626332 h 5687273"/>
              <a:gd name="connsiteX193" fmla="*/ 4309842 w 11243827"/>
              <a:gd name="connsiteY193" fmla="*/ 5626471 h 5687273"/>
              <a:gd name="connsiteX194" fmla="*/ 4277424 w 11243827"/>
              <a:gd name="connsiteY194" fmla="*/ 5631598 h 5687273"/>
              <a:gd name="connsiteX195" fmla="*/ 4266627 w 11243827"/>
              <a:gd name="connsiteY195" fmla="*/ 5633969 h 5687273"/>
              <a:gd name="connsiteX196" fmla="*/ 4185525 w 11243827"/>
              <a:gd name="connsiteY196" fmla="*/ 5617508 h 5687273"/>
              <a:gd name="connsiteX197" fmla="*/ 4177617 w 11243827"/>
              <a:gd name="connsiteY197" fmla="*/ 5610903 h 5687273"/>
              <a:gd name="connsiteX198" fmla="*/ 4136948 w 11243827"/>
              <a:gd name="connsiteY198" fmla="*/ 5608031 h 5687273"/>
              <a:gd name="connsiteX199" fmla="*/ 4132323 w 11243827"/>
              <a:gd name="connsiteY199" fmla="*/ 5609784 h 5687273"/>
              <a:gd name="connsiteX200" fmla="*/ 4098620 w 11243827"/>
              <a:gd name="connsiteY200" fmla="*/ 5599672 h 5687273"/>
              <a:gd name="connsiteX201" fmla="*/ 3963475 w 11243827"/>
              <a:gd name="connsiteY201" fmla="*/ 5581841 h 5687273"/>
              <a:gd name="connsiteX202" fmla="*/ 3703613 w 11243827"/>
              <a:gd name="connsiteY202" fmla="*/ 5572482 h 5687273"/>
              <a:gd name="connsiteX203" fmla="*/ 3432987 w 11243827"/>
              <a:gd name="connsiteY203" fmla="*/ 5545768 h 5687273"/>
              <a:gd name="connsiteX204" fmla="*/ 3176381 w 11243827"/>
              <a:gd name="connsiteY204" fmla="*/ 5556110 h 5687273"/>
              <a:gd name="connsiteX205" fmla="*/ 2710156 w 11243827"/>
              <a:gd name="connsiteY205" fmla="*/ 5527517 h 5687273"/>
              <a:gd name="connsiteX206" fmla="*/ 2550206 w 11243827"/>
              <a:gd name="connsiteY206" fmla="*/ 5524958 h 5687273"/>
              <a:gd name="connsiteX207" fmla="*/ 2443041 w 11243827"/>
              <a:gd name="connsiteY207" fmla="*/ 5523990 h 5687273"/>
              <a:gd name="connsiteX208" fmla="*/ 2435613 w 11243827"/>
              <a:gd name="connsiteY208" fmla="*/ 5526704 h 5687273"/>
              <a:gd name="connsiteX209" fmla="*/ 2405682 w 11243827"/>
              <a:gd name="connsiteY209" fmla="*/ 5528307 h 5687273"/>
              <a:gd name="connsiteX210" fmla="*/ 2397487 w 11243827"/>
              <a:gd name="connsiteY210" fmla="*/ 5540337 h 5687273"/>
              <a:gd name="connsiteX211" fmla="*/ 2297454 w 11243827"/>
              <a:gd name="connsiteY211" fmla="*/ 5550765 h 5687273"/>
              <a:gd name="connsiteX212" fmla="*/ 2056700 w 11243827"/>
              <a:gd name="connsiteY212" fmla="*/ 5555489 h 5687273"/>
              <a:gd name="connsiteX213" fmla="*/ 1878530 w 11243827"/>
              <a:gd name="connsiteY213" fmla="*/ 5535330 h 5687273"/>
              <a:gd name="connsiteX214" fmla="*/ 1859292 w 11243827"/>
              <a:gd name="connsiteY214" fmla="*/ 5535461 h 5687273"/>
              <a:gd name="connsiteX215" fmla="*/ 1835626 w 11243827"/>
              <a:gd name="connsiteY215" fmla="*/ 5533793 h 5687273"/>
              <a:gd name="connsiteX216" fmla="*/ 1798939 w 11243827"/>
              <a:gd name="connsiteY216" fmla="*/ 5540285 h 5687273"/>
              <a:gd name="connsiteX217" fmla="*/ 1779046 w 11243827"/>
              <a:gd name="connsiteY217" fmla="*/ 5549949 h 5687273"/>
              <a:gd name="connsiteX218" fmla="*/ 1772421 w 11243827"/>
              <a:gd name="connsiteY218" fmla="*/ 5549018 h 5687273"/>
              <a:gd name="connsiteX219" fmla="*/ 1772052 w 11243827"/>
              <a:gd name="connsiteY219" fmla="*/ 5545689 h 5687273"/>
              <a:gd name="connsiteX220" fmla="*/ 1711543 w 11243827"/>
              <a:gd name="connsiteY220" fmla="*/ 5534558 h 5687273"/>
              <a:gd name="connsiteX221" fmla="*/ 1698891 w 11243827"/>
              <a:gd name="connsiteY221" fmla="*/ 5513187 h 5687273"/>
              <a:gd name="connsiteX222" fmla="*/ 1538763 w 11243827"/>
              <a:gd name="connsiteY222" fmla="*/ 5482781 h 5687273"/>
              <a:gd name="connsiteX223" fmla="*/ 1501533 w 11243827"/>
              <a:gd name="connsiteY223" fmla="*/ 5467817 h 5687273"/>
              <a:gd name="connsiteX224" fmla="*/ 1461266 w 11243827"/>
              <a:gd name="connsiteY224" fmla="*/ 5469343 h 5687273"/>
              <a:gd name="connsiteX225" fmla="*/ 1449415 w 11243827"/>
              <a:gd name="connsiteY225" fmla="*/ 5460467 h 5687273"/>
              <a:gd name="connsiteX226" fmla="*/ 1447454 w 11243827"/>
              <a:gd name="connsiteY226" fmla="*/ 5458776 h 5687273"/>
              <a:gd name="connsiteX227" fmla="*/ 1437814 w 11243827"/>
              <a:gd name="connsiteY227" fmla="*/ 5455515 h 5687273"/>
              <a:gd name="connsiteX228" fmla="*/ 1437334 w 11243827"/>
              <a:gd name="connsiteY228" fmla="*/ 5450209 h 5687273"/>
              <a:gd name="connsiteX229" fmla="*/ 1424429 w 11243827"/>
              <a:gd name="connsiteY229" fmla="*/ 5442157 h 5687273"/>
              <a:gd name="connsiteX230" fmla="*/ 1406063 w 11243827"/>
              <a:gd name="connsiteY230" fmla="*/ 5437380 h 5687273"/>
              <a:gd name="connsiteX231" fmla="*/ 1316379 w 11243827"/>
              <a:gd name="connsiteY231" fmla="*/ 5419601 h 5687273"/>
              <a:gd name="connsiteX232" fmla="*/ 1264090 w 11243827"/>
              <a:gd name="connsiteY232" fmla="*/ 5406153 h 5687273"/>
              <a:gd name="connsiteX233" fmla="*/ 1246374 w 11243827"/>
              <a:gd name="connsiteY233" fmla="*/ 5396631 h 5687273"/>
              <a:gd name="connsiteX234" fmla="*/ 1220190 w 11243827"/>
              <a:gd name="connsiteY234" fmla="*/ 5386301 h 5687273"/>
              <a:gd name="connsiteX235" fmla="*/ 1175643 w 11243827"/>
              <a:gd name="connsiteY235" fmla="*/ 5364651 h 5687273"/>
              <a:gd name="connsiteX236" fmla="*/ 1150342 w 11243827"/>
              <a:gd name="connsiteY236" fmla="*/ 5358447 h 5687273"/>
              <a:gd name="connsiteX237" fmla="*/ 1137272 w 11243827"/>
              <a:gd name="connsiteY237" fmla="*/ 5351191 h 5687273"/>
              <a:gd name="connsiteX238" fmla="*/ 1131268 w 11243827"/>
              <a:gd name="connsiteY238" fmla="*/ 5350530 h 5687273"/>
              <a:gd name="connsiteX239" fmla="*/ 1112024 w 11243827"/>
              <a:gd name="connsiteY239" fmla="*/ 5345786 h 5687273"/>
              <a:gd name="connsiteX240" fmla="*/ 1100870 w 11243827"/>
              <a:gd name="connsiteY240" fmla="*/ 5343651 h 5687273"/>
              <a:gd name="connsiteX241" fmla="*/ 1096383 w 11243827"/>
              <a:gd name="connsiteY241" fmla="*/ 5343015 h 5687273"/>
              <a:gd name="connsiteX242" fmla="*/ 1085571 w 11243827"/>
              <a:gd name="connsiteY242" fmla="*/ 5345836 h 5687273"/>
              <a:gd name="connsiteX243" fmla="*/ 1073168 w 11243827"/>
              <a:gd name="connsiteY243" fmla="*/ 5341521 h 5687273"/>
              <a:gd name="connsiteX244" fmla="*/ 1058039 w 11243827"/>
              <a:gd name="connsiteY244" fmla="*/ 5343504 h 5687273"/>
              <a:gd name="connsiteX245" fmla="*/ 1055426 w 11243827"/>
              <a:gd name="connsiteY245" fmla="*/ 5339088 h 5687273"/>
              <a:gd name="connsiteX246" fmla="*/ 1044738 w 11243827"/>
              <a:gd name="connsiteY246" fmla="*/ 5333063 h 5687273"/>
              <a:gd name="connsiteX247" fmla="*/ 1033909 w 11243827"/>
              <a:gd name="connsiteY247" fmla="*/ 5335680 h 5687273"/>
              <a:gd name="connsiteX248" fmla="*/ 1012649 w 11243827"/>
              <a:gd name="connsiteY248" fmla="*/ 5334541 h 5687273"/>
              <a:gd name="connsiteX249" fmla="*/ 1007115 w 11243827"/>
              <a:gd name="connsiteY249" fmla="*/ 5332775 h 5687273"/>
              <a:gd name="connsiteX250" fmla="*/ 986002 w 11243827"/>
              <a:gd name="connsiteY250" fmla="*/ 5334906 h 5687273"/>
              <a:gd name="connsiteX251" fmla="*/ 953418 w 11243827"/>
              <a:gd name="connsiteY251" fmla="*/ 5333901 h 5687273"/>
              <a:gd name="connsiteX252" fmla="*/ 916854 w 11243827"/>
              <a:gd name="connsiteY252" fmla="*/ 5329435 h 5687273"/>
              <a:gd name="connsiteX253" fmla="*/ 905651 w 11243827"/>
              <a:gd name="connsiteY253" fmla="*/ 5332114 h 5687273"/>
              <a:gd name="connsiteX254" fmla="*/ 836961 w 11243827"/>
              <a:gd name="connsiteY254" fmla="*/ 5330803 h 5687273"/>
              <a:gd name="connsiteX255" fmla="*/ 817627 w 11243827"/>
              <a:gd name="connsiteY255" fmla="*/ 5330580 h 5687273"/>
              <a:gd name="connsiteX256" fmla="*/ 801817 w 11243827"/>
              <a:gd name="connsiteY256" fmla="*/ 5325937 h 5687273"/>
              <a:gd name="connsiteX257" fmla="*/ 798857 w 11243827"/>
              <a:gd name="connsiteY257" fmla="*/ 5320979 h 5687273"/>
              <a:gd name="connsiteX258" fmla="*/ 788354 w 11243827"/>
              <a:gd name="connsiteY258" fmla="*/ 5320143 h 5687273"/>
              <a:gd name="connsiteX259" fmla="*/ 785726 w 11243827"/>
              <a:gd name="connsiteY259" fmla="*/ 5318989 h 5687273"/>
              <a:gd name="connsiteX260" fmla="*/ 770507 w 11243827"/>
              <a:gd name="connsiteY260" fmla="*/ 5313309 h 5687273"/>
              <a:gd name="connsiteX261" fmla="*/ 733810 w 11243827"/>
              <a:gd name="connsiteY261" fmla="*/ 5324286 h 5687273"/>
              <a:gd name="connsiteX262" fmla="*/ 692117 w 11243827"/>
              <a:gd name="connsiteY262" fmla="*/ 5318786 h 5687273"/>
              <a:gd name="connsiteX263" fmla="*/ 528894 w 11243827"/>
              <a:gd name="connsiteY263" fmla="*/ 5327578 h 5687273"/>
              <a:gd name="connsiteX264" fmla="*/ 507005 w 11243827"/>
              <a:gd name="connsiteY264" fmla="*/ 5310149 h 5687273"/>
              <a:gd name="connsiteX265" fmla="*/ 441302 w 11243827"/>
              <a:gd name="connsiteY265" fmla="*/ 5307062 h 5687273"/>
              <a:gd name="connsiteX266" fmla="*/ 336819 w 11243827"/>
              <a:gd name="connsiteY266" fmla="*/ 5336690 h 5687273"/>
              <a:gd name="connsiteX267" fmla="*/ 215763 w 11243827"/>
              <a:gd name="connsiteY267" fmla="*/ 5332575 h 5687273"/>
              <a:gd name="connsiteX268" fmla="*/ 205927 w 11243827"/>
              <a:gd name="connsiteY268" fmla="*/ 5339672 h 5687273"/>
              <a:gd name="connsiteX269" fmla="*/ 194189 w 11243827"/>
              <a:gd name="connsiteY269" fmla="*/ 5343588 h 5687273"/>
              <a:gd name="connsiteX270" fmla="*/ 192552 w 11243827"/>
              <a:gd name="connsiteY270" fmla="*/ 5342845 h 5687273"/>
              <a:gd name="connsiteX271" fmla="*/ 178320 w 11243827"/>
              <a:gd name="connsiteY271" fmla="*/ 5343766 h 5687273"/>
              <a:gd name="connsiteX272" fmla="*/ 175596 w 11243827"/>
              <a:gd name="connsiteY272" fmla="*/ 5346411 h 5687273"/>
              <a:gd name="connsiteX273" fmla="*/ 165951 w 11243827"/>
              <a:gd name="connsiteY273" fmla="*/ 5347808 h 5687273"/>
              <a:gd name="connsiteX274" fmla="*/ 147287 w 11243827"/>
              <a:gd name="connsiteY274" fmla="*/ 5352625 h 5687273"/>
              <a:gd name="connsiteX275" fmla="*/ 143484 w 11243827"/>
              <a:gd name="connsiteY275" fmla="*/ 5351591 h 5687273"/>
              <a:gd name="connsiteX276" fmla="*/ 114847 w 11243827"/>
              <a:gd name="connsiteY276" fmla="*/ 5355844 h 5687273"/>
              <a:gd name="connsiteX277" fmla="*/ 114306 w 11243827"/>
              <a:gd name="connsiteY277" fmla="*/ 5354983 h 5687273"/>
              <a:gd name="connsiteX278" fmla="*/ 105588 w 11243827"/>
              <a:gd name="connsiteY278" fmla="*/ 5352169 h 5687273"/>
              <a:gd name="connsiteX279" fmla="*/ 89264 w 11243827"/>
              <a:gd name="connsiteY279" fmla="*/ 5348886 h 5687273"/>
              <a:gd name="connsiteX280" fmla="*/ 49794 w 11243827"/>
              <a:gd name="connsiteY280" fmla="*/ 5329950 h 5687273"/>
              <a:gd name="connsiteX281" fmla="*/ 19924 w 11243827"/>
              <a:gd name="connsiteY281" fmla="*/ 5334282 h 5687273"/>
              <a:gd name="connsiteX282" fmla="*/ 13819 w 11243827"/>
              <a:gd name="connsiteY282" fmla="*/ 5334653 h 5687273"/>
              <a:gd name="connsiteX283" fmla="*/ 13657 w 11243827"/>
              <a:gd name="connsiteY283" fmla="*/ 5334455 h 5687273"/>
              <a:gd name="connsiteX284" fmla="*/ 7139 w 11243827"/>
              <a:gd name="connsiteY284" fmla="*/ 5334438 h 5687273"/>
              <a:gd name="connsiteX285" fmla="*/ 2684 w 11243827"/>
              <a:gd name="connsiteY285" fmla="*/ 5335333 h 5687273"/>
              <a:gd name="connsiteX286" fmla="*/ 0 w 11243827"/>
              <a:gd name="connsiteY286" fmla="*/ 5335496 h 5687273"/>
              <a:gd name="connsiteX287" fmla="*/ 0 w 11243827"/>
              <a:gd name="connsiteY287" fmla="*/ 10592 h 5687273"/>
              <a:gd name="connsiteX288" fmla="*/ 11243827 w 11243827"/>
              <a:gd name="connsiteY288" fmla="*/ 0 h 56872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15763 w 11243827"/>
              <a:gd name="connsiteY266" fmla="*/ 5332575 h 5641173"/>
              <a:gd name="connsiteX267" fmla="*/ 205927 w 11243827"/>
              <a:gd name="connsiteY267" fmla="*/ 5339672 h 5641173"/>
              <a:gd name="connsiteX268" fmla="*/ 194189 w 11243827"/>
              <a:gd name="connsiteY268" fmla="*/ 5343588 h 5641173"/>
              <a:gd name="connsiteX269" fmla="*/ 192552 w 11243827"/>
              <a:gd name="connsiteY269" fmla="*/ 5342845 h 5641173"/>
              <a:gd name="connsiteX270" fmla="*/ 178320 w 11243827"/>
              <a:gd name="connsiteY270" fmla="*/ 5343766 h 5641173"/>
              <a:gd name="connsiteX271" fmla="*/ 175596 w 11243827"/>
              <a:gd name="connsiteY271" fmla="*/ 5346411 h 5641173"/>
              <a:gd name="connsiteX272" fmla="*/ 165951 w 11243827"/>
              <a:gd name="connsiteY272" fmla="*/ 5347808 h 5641173"/>
              <a:gd name="connsiteX273" fmla="*/ 147287 w 11243827"/>
              <a:gd name="connsiteY273" fmla="*/ 5352625 h 5641173"/>
              <a:gd name="connsiteX274" fmla="*/ 143484 w 11243827"/>
              <a:gd name="connsiteY274" fmla="*/ 5351591 h 5641173"/>
              <a:gd name="connsiteX275" fmla="*/ 114847 w 11243827"/>
              <a:gd name="connsiteY275" fmla="*/ 5355844 h 5641173"/>
              <a:gd name="connsiteX276" fmla="*/ 114306 w 11243827"/>
              <a:gd name="connsiteY276" fmla="*/ 5354983 h 5641173"/>
              <a:gd name="connsiteX277" fmla="*/ 105588 w 11243827"/>
              <a:gd name="connsiteY277" fmla="*/ 5352169 h 5641173"/>
              <a:gd name="connsiteX278" fmla="*/ 89264 w 11243827"/>
              <a:gd name="connsiteY278" fmla="*/ 5348886 h 5641173"/>
              <a:gd name="connsiteX279" fmla="*/ 49794 w 11243827"/>
              <a:gd name="connsiteY279" fmla="*/ 5329950 h 5641173"/>
              <a:gd name="connsiteX280" fmla="*/ 19924 w 11243827"/>
              <a:gd name="connsiteY280" fmla="*/ 5334282 h 5641173"/>
              <a:gd name="connsiteX281" fmla="*/ 13819 w 11243827"/>
              <a:gd name="connsiteY281" fmla="*/ 5334653 h 5641173"/>
              <a:gd name="connsiteX282" fmla="*/ 13657 w 11243827"/>
              <a:gd name="connsiteY282" fmla="*/ 5334455 h 5641173"/>
              <a:gd name="connsiteX283" fmla="*/ 7139 w 11243827"/>
              <a:gd name="connsiteY283" fmla="*/ 5334438 h 5641173"/>
              <a:gd name="connsiteX284" fmla="*/ 2684 w 11243827"/>
              <a:gd name="connsiteY284" fmla="*/ 5335333 h 5641173"/>
              <a:gd name="connsiteX285" fmla="*/ 0 w 11243827"/>
              <a:gd name="connsiteY285" fmla="*/ 5335496 h 5641173"/>
              <a:gd name="connsiteX286" fmla="*/ 0 w 11243827"/>
              <a:gd name="connsiteY286" fmla="*/ 10592 h 5641173"/>
              <a:gd name="connsiteX287" fmla="*/ 11243827 w 11243827"/>
              <a:gd name="connsiteY287"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15763 w 11243827"/>
              <a:gd name="connsiteY266" fmla="*/ 5332575 h 5641173"/>
              <a:gd name="connsiteX267" fmla="*/ 270932 w 11243827"/>
              <a:gd name="connsiteY267" fmla="*/ 5345451 h 5641173"/>
              <a:gd name="connsiteX268" fmla="*/ 194189 w 11243827"/>
              <a:gd name="connsiteY268" fmla="*/ 5343588 h 5641173"/>
              <a:gd name="connsiteX269" fmla="*/ 192552 w 11243827"/>
              <a:gd name="connsiteY269" fmla="*/ 5342845 h 5641173"/>
              <a:gd name="connsiteX270" fmla="*/ 178320 w 11243827"/>
              <a:gd name="connsiteY270" fmla="*/ 5343766 h 5641173"/>
              <a:gd name="connsiteX271" fmla="*/ 175596 w 11243827"/>
              <a:gd name="connsiteY271" fmla="*/ 5346411 h 5641173"/>
              <a:gd name="connsiteX272" fmla="*/ 165951 w 11243827"/>
              <a:gd name="connsiteY272" fmla="*/ 5347808 h 5641173"/>
              <a:gd name="connsiteX273" fmla="*/ 147287 w 11243827"/>
              <a:gd name="connsiteY273" fmla="*/ 5352625 h 5641173"/>
              <a:gd name="connsiteX274" fmla="*/ 143484 w 11243827"/>
              <a:gd name="connsiteY274" fmla="*/ 5351591 h 5641173"/>
              <a:gd name="connsiteX275" fmla="*/ 114847 w 11243827"/>
              <a:gd name="connsiteY275" fmla="*/ 5355844 h 5641173"/>
              <a:gd name="connsiteX276" fmla="*/ 114306 w 11243827"/>
              <a:gd name="connsiteY276" fmla="*/ 5354983 h 5641173"/>
              <a:gd name="connsiteX277" fmla="*/ 105588 w 11243827"/>
              <a:gd name="connsiteY277" fmla="*/ 5352169 h 5641173"/>
              <a:gd name="connsiteX278" fmla="*/ 89264 w 11243827"/>
              <a:gd name="connsiteY278" fmla="*/ 5348886 h 5641173"/>
              <a:gd name="connsiteX279" fmla="*/ 49794 w 11243827"/>
              <a:gd name="connsiteY279" fmla="*/ 5329950 h 5641173"/>
              <a:gd name="connsiteX280" fmla="*/ 19924 w 11243827"/>
              <a:gd name="connsiteY280" fmla="*/ 5334282 h 5641173"/>
              <a:gd name="connsiteX281" fmla="*/ 13819 w 11243827"/>
              <a:gd name="connsiteY281" fmla="*/ 5334653 h 5641173"/>
              <a:gd name="connsiteX282" fmla="*/ 13657 w 11243827"/>
              <a:gd name="connsiteY282" fmla="*/ 5334455 h 5641173"/>
              <a:gd name="connsiteX283" fmla="*/ 7139 w 11243827"/>
              <a:gd name="connsiteY283" fmla="*/ 5334438 h 5641173"/>
              <a:gd name="connsiteX284" fmla="*/ 2684 w 11243827"/>
              <a:gd name="connsiteY284" fmla="*/ 5335333 h 5641173"/>
              <a:gd name="connsiteX285" fmla="*/ 0 w 11243827"/>
              <a:gd name="connsiteY285" fmla="*/ 5335496 h 5641173"/>
              <a:gd name="connsiteX286" fmla="*/ 0 w 11243827"/>
              <a:gd name="connsiteY286" fmla="*/ 10592 h 5641173"/>
              <a:gd name="connsiteX287" fmla="*/ 11243827 w 11243827"/>
              <a:gd name="connsiteY287"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43484 w 11243827"/>
              <a:gd name="connsiteY273" fmla="*/ 5351591 h 5641173"/>
              <a:gd name="connsiteX274" fmla="*/ 114847 w 11243827"/>
              <a:gd name="connsiteY274" fmla="*/ 5355844 h 5641173"/>
              <a:gd name="connsiteX275" fmla="*/ 114306 w 11243827"/>
              <a:gd name="connsiteY275" fmla="*/ 5354983 h 5641173"/>
              <a:gd name="connsiteX276" fmla="*/ 105588 w 11243827"/>
              <a:gd name="connsiteY276" fmla="*/ 5352169 h 5641173"/>
              <a:gd name="connsiteX277" fmla="*/ 89264 w 11243827"/>
              <a:gd name="connsiteY277" fmla="*/ 5348886 h 5641173"/>
              <a:gd name="connsiteX278" fmla="*/ 49794 w 11243827"/>
              <a:gd name="connsiteY278" fmla="*/ 5329950 h 5641173"/>
              <a:gd name="connsiteX279" fmla="*/ 19924 w 11243827"/>
              <a:gd name="connsiteY279" fmla="*/ 5334282 h 5641173"/>
              <a:gd name="connsiteX280" fmla="*/ 13819 w 11243827"/>
              <a:gd name="connsiteY280" fmla="*/ 5334653 h 5641173"/>
              <a:gd name="connsiteX281" fmla="*/ 13657 w 11243827"/>
              <a:gd name="connsiteY281" fmla="*/ 5334455 h 5641173"/>
              <a:gd name="connsiteX282" fmla="*/ 7139 w 11243827"/>
              <a:gd name="connsiteY282" fmla="*/ 5334438 h 5641173"/>
              <a:gd name="connsiteX283" fmla="*/ 2684 w 11243827"/>
              <a:gd name="connsiteY283" fmla="*/ 5335333 h 5641173"/>
              <a:gd name="connsiteX284" fmla="*/ 0 w 11243827"/>
              <a:gd name="connsiteY284" fmla="*/ 5335496 h 5641173"/>
              <a:gd name="connsiteX285" fmla="*/ 0 w 11243827"/>
              <a:gd name="connsiteY285" fmla="*/ 10592 h 5641173"/>
              <a:gd name="connsiteX286" fmla="*/ 11243827 w 11243827"/>
              <a:gd name="connsiteY286"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43484 w 11243827"/>
              <a:gd name="connsiteY273" fmla="*/ 5351591 h 5641173"/>
              <a:gd name="connsiteX274" fmla="*/ 114847 w 11243827"/>
              <a:gd name="connsiteY274" fmla="*/ 5355844 h 5641173"/>
              <a:gd name="connsiteX275" fmla="*/ 114306 w 11243827"/>
              <a:gd name="connsiteY275" fmla="*/ 5354983 h 5641173"/>
              <a:gd name="connsiteX276" fmla="*/ 89264 w 11243827"/>
              <a:gd name="connsiteY276" fmla="*/ 5348886 h 5641173"/>
              <a:gd name="connsiteX277" fmla="*/ 49794 w 11243827"/>
              <a:gd name="connsiteY277" fmla="*/ 5329950 h 5641173"/>
              <a:gd name="connsiteX278" fmla="*/ 19924 w 11243827"/>
              <a:gd name="connsiteY278" fmla="*/ 5334282 h 5641173"/>
              <a:gd name="connsiteX279" fmla="*/ 13819 w 11243827"/>
              <a:gd name="connsiteY279" fmla="*/ 5334653 h 5641173"/>
              <a:gd name="connsiteX280" fmla="*/ 13657 w 11243827"/>
              <a:gd name="connsiteY280" fmla="*/ 5334455 h 5641173"/>
              <a:gd name="connsiteX281" fmla="*/ 7139 w 11243827"/>
              <a:gd name="connsiteY281" fmla="*/ 5334438 h 5641173"/>
              <a:gd name="connsiteX282" fmla="*/ 2684 w 11243827"/>
              <a:gd name="connsiteY282" fmla="*/ 5335333 h 5641173"/>
              <a:gd name="connsiteX283" fmla="*/ 0 w 11243827"/>
              <a:gd name="connsiteY283" fmla="*/ 5335496 h 5641173"/>
              <a:gd name="connsiteX284" fmla="*/ 0 w 11243827"/>
              <a:gd name="connsiteY284" fmla="*/ 10592 h 5641173"/>
              <a:gd name="connsiteX285" fmla="*/ 11243827 w 11243827"/>
              <a:gd name="connsiteY285"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14847 w 11243827"/>
              <a:gd name="connsiteY273" fmla="*/ 5355844 h 5641173"/>
              <a:gd name="connsiteX274" fmla="*/ 114306 w 11243827"/>
              <a:gd name="connsiteY274" fmla="*/ 5354983 h 5641173"/>
              <a:gd name="connsiteX275" fmla="*/ 89264 w 11243827"/>
              <a:gd name="connsiteY275" fmla="*/ 5348886 h 5641173"/>
              <a:gd name="connsiteX276" fmla="*/ 49794 w 11243827"/>
              <a:gd name="connsiteY276" fmla="*/ 5329950 h 5641173"/>
              <a:gd name="connsiteX277" fmla="*/ 19924 w 11243827"/>
              <a:gd name="connsiteY277" fmla="*/ 5334282 h 5641173"/>
              <a:gd name="connsiteX278" fmla="*/ 13819 w 11243827"/>
              <a:gd name="connsiteY278" fmla="*/ 5334653 h 5641173"/>
              <a:gd name="connsiteX279" fmla="*/ 13657 w 11243827"/>
              <a:gd name="connsiteY279" fmla="*/ 5334455 h 5641173"/>
              <a:gd name="connsiteX280" fmla="*/ 7139 w 11243827"/>
              <a:gd name="connsiteY280" fmla="*/ 5334438 h 5641173"/>
              <a:gd name="connsiteX281" fmla="*/ 2684 w 11243827"/>
              <a:gd name="connsiteY281" fmla="*/ 5335333 h 5641173"/>
              <a:gd name="connsiteX282" fmla="*/ 0 w 11243827"/>
              <a:gd name="connsiteY282" fmla="*/ 5335496 h 5641173"/>
              <a:gd name="connsiteX283" fmla="*/ 0 w 11243827"/>
              <a:gd name="connsiteY283" fmla="*/ 10592 h 5641173"/>
              <a:gd name="connsiteX284" fmla="*/ 11243827 w 11243827"/>
              <a:gd name="connsiteY284"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47287 w 11243827"/>
              <a:gd name="connsiteY271" fmla="*/ 5352625 h 5641173"/>
              <a:gd name="connsiteX272" fmla="*/ 114847 w 11243827"/>
              <a:gd name="connsiteY272" fmla="*/ 5355844 h 5641173"/>
              <a:gd name="connsiteX273" fmla="*/ 114306 w 11243827"/>
              <a:gd name="connsiteY273" fmla="*/ 5354983 h 5641173"/>
              <a:gd name="connsiteX274" fmla="*/ 89264 w 11243827"/>
              <a:gd name="connsiteY274" fmla="*/ 5348886 h 5641173"/>
              <a:gd name="connsiteX275" fmla="*/ 49794 w 11243827"/>
              <a:gd name="connsiteY275" fmla="*/ 5329950 h 5641173"/>
              <a:gd name="connsiteX276" fmla="*/ 19924 w 11243827"/>
              <a:gd name="connsiteY276" fmla="*/ 5334282 h 5641173"/>
              <a:gd name="connsiteX277" fmla="*/ 13819 w 11243827"/>
              <a:gd name="connsiteY277" fmla="*/ 5334653 h 5641173"/>
              <a:gd name="connsiteX278" fmla="*/ 13657 w 11243827"/>
              <a:gd name="connsiteY278" fmla="*/ 5334455 h 5641173"/>
              <a:gd name="connsiteX279" fmla="*/ 7139 w 11243827"/>
              <a:gd name="connsiteY279" fmla="*/ 5334438 h 5641173"/>
              <a:gd name="connsiteX280" fmla="*/ 2684 w 11243827"/>
              <a:gd name="connsiteY280" fmla="*/ 5335333 h 5641173"/>
              <a:gd name="connsiteX281" fmla="*/ 0 w 11243827"/>
              <a:gd name="connsiteY281" fmla="*/ 5335496 h 5641173"/>
              <a:gd name="connsiteX282" fmla="*/ 0 w 11243827"/>
              <a:gd name="connsiteY282" fmla="*/ 10592 h 5641173"/>
              <a:gd name="connsiteX283" fmla="*/ 11243827 w 11243827"/>
              <a:gd name="connsiteY283"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12024 w 11243827"/>
              <a:gd name="connsiteY238" fmla="*/ 5345786 h 5641173"/>
              <a:gd name="connsiteX239" fmla="*/ 1100870 w 11243827"/>
              <a:gd name="connsiteY239" fmla="*/ 5343651 h 5641173"/>
              <a:gd name="connsiteX240" fmla="*/ 1096383 w 11243827"/>
              <a:gd name="connsiteY240" fmla="*/ 5343015 h 5641173"/>
              <a:gd name="connsiteX241" fmla="*/ 1085571 w 11243827"/>
              <a:gd name="connsiteY241" fmla="*/ 5345836 h 5641173"/>
              <a:gd name="connsiteX242" fmla="*/ 1073168 w 11243827"/>
              <a:gd name="connsiteY242" fmla="*/ 5341521 h 5641173"/>
              <a:gd name="connsiteX243" fmla="*/ 1058039 w 11243827"/>
              <a:gd name="connsiteY243" fmla="*/ 5343504 h 5641173"/>
              <a:gd name="connsiteX244" fmla="*/ 1055426 w 11243827"/>
              <a:gd name="connsiteY244" fmla="*/ 5339088 h 5641173"/>
              <a:gd name="connsiteX245" fmla="*/ 1044738 w 11243827"/>
              <a:gd name="connsiteY245" fmla="*/ 5333063 h 5641173"/>
              <a:gd name="connsiteX246" fmla="*/ 1033909 w 11243827"/>
              <a:gd name="connsiteY246" fmla="*/ 5335680 h 5641173"/>
              <a:gd name="connsiteX247" fmla="*/ 1012649 w 11243827"/>
              <a:gd name="connsiteY247" fmla="*/ 5334541 h 5641173"/>
              <a:gd name="connsiteX248" fmla="*/ 1007115 w 11243827"/>
              <a:gd name="connsiteY248" fmla="*/ 5332775 h 5641173"/>
              <a:gd name="connsiteX249" fmla="*/ 986002 w 11243827"/>
              <a:gd name="connsiteY249" fmla="*/ 5334906 h 5641173"/>
              <a:gd name="connsiteX250" fmla="*/ 953418 w 11243827"/>
              <a:gd name="connsiteY250" fmla="*/ 5333901 h 5641173"/>
              <a:gd name="connsiteX251" fmla="*/ 916854 w 11243827"/>
              <a:gd name="connsiteY251" fmla="*/ 5329435 h 5641173"/>
              <a:gd name="connsiteX252" fmla="*/ 905651 w 11243827"/>
              <a:gd name="connsiteY252" fmla="*/ 5332114 h 5641173"/>
              <a:gd name="connsiteX253" fmla="*/ 836961 w 11243827"/>
              <a:gd name="connsiteY253" fmla="*/ 5330803 h 5641173"/>
              <a:gd name="connsiteX254" fmla="*/ 817627 w 11243827"/>
              <a:gd name="connsiteY254" fmla="*/ 5330580 h 5641173"/>
              <a:gd name="connsiteX255" fmla="*/ 801817 w 11243827"/>
              <a:gd name="connsiteY255" fmla="*/ 5325937 h 5641173"/>
              <a:gd name="connsiteX256" fmla="*/ 798857 w 11243827"/>
              <a:gd name="connsiteY256" fmla="*/ 5320979 h 5641173"/>
              <a:gd name="connsiteX257" fmla="*/ 788354 w 11243827"/>
              <a:gd name="connsiteY257" fmla="*/ 5320143 h 5641173"/>
              <a:gd name="connsiteX258" fmla="*/ 785726 w 11243827"/>
              <a:gd name="connsiteY258" fmla="*/ 5318989 h 5641173"/>
              <a:gd name="connsiteX259" fmla="*/ 770507 w 11243827"/>
              <a:gd name="connsiteY259" fmla="*/ 5313309 h 5641173"/>
              <a:gd name="connsiteX260" fmla="*/ 733810 w 11243827"/>
              <a:gd name="connsiteY260" fmla="*/ 5324286 h 5641173"/>
              <a:gd name="connsiteX261" fmla="*/ 692117 w 11243827"/>
              <a:gd name="connsiteY261" fmla="*/ 5318786 h 5641173"/>
              <a:gd name="connsiteX262" fmla="*/ 574943 w 11243827"/>
              <a:gd name="connsiteY262" fmla="*/ 5327578 h 5641173"/>
              <a:gd name="connsiteX263" fmla="*/ 441302 w 11243827"/>
              <a:gd name="connsiteY263" fmla="*/ 5307062 h 5641173"/>
              <a:gd name="connsiteX264" fmla="*/ 336819 w 11243827"/>
              <a:gd name="connsiteY264" fmla="*/ 5336690 h 5641173"/>
              <a:gd name="connsiteX265" fmla="*/ 270932 w 11243827"/>
              <a:gd name="connsiteY265" fmla="*/ 5345451 h 5641173"/>
              <a:gd name="connsiteX266" fmla="*/ 194189 w 11243827"/>
              <a:gd name="connsiteY266" fmla="*/ 5343588 h 5641173"/>
              <a:gd name="connsiteX267" fmla="*/ 192552 w 11243827"/>
              <a:gd name="connsiteY267" fmla="*/ 5342845 h 5641173"/>
              <a:gd name="connsiteX268" fmla="*/ 178320 w 11243827"/>
              <a:gd name="connsiteY268" fmla="*/ 5343766 h 5641173"/>
              <a:gd name="connsiteX269" fmla="*/ 175596 w 11243827"/>
              <a:gd name="connsiteY269" fmla="*/ 5346411 h 5641173"/>
              <a:gd name="connsiteX270" fmla="*/ 147287 w 11243827"/>
              <a:gd name="connsiteY270" fmla="*/ 5352625 h 5641173"/>
              <a:gd name="connsiteX271" fmla="*/ 114847 w 11243827"/>
              <a:gd name="connsiteY271" fmla="*/ 5355844 h 5641173"/>
              <a:gd name="connsiteX272" fmla="*/ 114306 w 11243827"/>
              <a:gd name="connsiteY272" fmla="*/ 5354983 h 5641173"/>
              <a:gd name="connsiteX273" fmla="*/ 89264 w 11243827"/>
              <a:gd name="connsiteY273" fmla="*/ 5348886 h 5641173"/>
              <a:gd name="connsiteX274" fmla="*/ 49794 w 11243827"/>
              <a:gd name="connsiteY274" fmla="*/ 5329950 h 5641173"/>
              <a:gd name="connsiteX275" fmla="*/ 19924 w 11243827"/>
              <a:gd name="connsiteY275" fmla="*/ 5334282 h 5641173"/>
              <a:gd name="connsiteX276" fmla="*/ 13819 w 11243827"/>
              <a:gd name="connsiteY276" fmla="*/ 5334653 h 5641173"/>
              <a:gd name="connsiteX277" fmla="*/ 13657 w 11243827"/>
              <a:gd name="connsiteY277" fmla="*/ 5334455 h 5641173"/>
              <a:gd name="connsiteX278" fmla="*/ 7139 w 11243827"/>
              <a:gd name="connsiteY278" fmla="*/ 5334438 h 5641173"/>
              <a:gd name="connsiteX279" fmla="*/ 2684 w 11243827"/>
              <a:gd name="connsiteY279" fmla="*/ 5335333 h 5641173"/>
              <a:gd name="connsiteX280" fmla="*/ 0 w 11243827"/>
              <a:gd name="connsiteY280" fmla="*/ 5335496 h 5641173"/>
              <a:gd name="connsiteX281" fmla="*/ 0 w 11243827"/>
              <a:gd name="connsiteY281" fmla="*/ 10592 h 5641173"/>
              <a:gd name="connsiteX282" fmla="*/ 11243827 w 11243827"/>
              <a:gd name="connsiteY282"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45836 h 5641173"/>
              <a:gd name="connsiteX241" fmla="*/ 1073168 w 11243827"/>
              <a:gd name="connsiteY241" fmla="*/ 5341521 h 5641173"/>
              <a:gd name="connsiteX242" fmla="*/ 1058039 w 11243827"/>
              <a:gd name="connsiteY242" fmla="*/ 5343504 h 5641173"/>
              <a:gd name="connsiteX243" fmla="*/ 1055426 w 11243827"/>
              <a:gd name="connsiteY243" fmla="*/ 5339088 h 5641173"/>
              <a:gd name="connsiteX244" fmla="*/ 1044738 w 11243827"/>
              <a:gd name="connsiteY244" fmla="*/ 5333063 h 5641173"/>
              <a:gd name="connsiteX245" fmla="*/ 1033909 w 11243827"/>
              <a:gd name="connsiteY245" fmla="*/ 5335680 h 5641173"/>
              <a:gd name="connsiteX246" fmla="*/ 1012649 w 11243827"/>
              <a:gd name="connsiteY246" fmla="*/ 5334541 h 5641173"/>
              <a:gd name="connsiteX247" fmla="*/ 1007115 w 11243827"/>
              <a:gd name="connsiteY247" fmla="*/ 5332775 h 5641173"/>
              <a:gd name="connsiteX248" fmla="*/ 986002 w 11243827"/>
              <a:gd name="connsiteY248" fmla="*/ 5334906 h 5641173"/>
              <a:gd name="connsiteX249" fmla="*/ 953418 w 11243827"/>
              <a:gd name="connsiteY249" fmla="*/ 5333901 h 5641173"/>
              <a:gd name="connsiteX250" fmla="*/ 916854 w 11243827"/>
              <a:gd name="connsiteY250" fmla="*/ 5329435 h 5641173"/>
              <a:gd name="connsiteX251" fmla="*/ 905651 w 11243827"/>
              <a:gd name="connsiteY251" fmla="*/ 5332114 h 5641173"/>
              <a:gd name="connsiteX252" fmla="*/ 836961 w 11243827"/>
              <a:gd name="connsiteY252" fmla="*/ 5330803 h 5641173"/>
              <a:gd name="connsiteX253" fmla="*/ 817627 w 11243827"/>
              <a:gd name="connsiteY253" fmla="*/ 5330580 h 5641173"/>
              <a:gd name="connsiteX254" fmla="*/ 801817 w 11243827"/>
              <a:gd name="connsiteY254" fmla="*/ 5325937 h 5641173"/>
              <a:gd name="connsiteX255" fmla="*/ 798857 w 11243827"/>
              <a:gd name="connsiteY255" fmla="*/ 5320979 h 5641173"/>
              <a:gd name="connsiteX256" fmla="*/ 788354 w 11243827"/>
              <a:gd name="connsiteY256" fmla="*/ 5320143 h 5641173"/>
              <a:gd name="connsiteX257" fmla="*/ 785726 w 11243827"/>
              <a:gd name="connsiteY257" fmla="*/ 5318989 h 5641173"/>
              <a:gd name="connsiteX258" fmla="*/ 770507 w 11243827"/>
              <a:gd name="connsiteY258" fmla="*/ 5313309 h 5641173"/>
              <a:gd name="connsiteX259" fmla="*/ 733810 w 11243827"/>
              <a:gd name="connsiteY259" fmla="*/ 5324286 h 5641173"/>
              <a:gd name="connsiteX260" fmla="*/ 692117 w 11243827"/>
              <a:gd name="connsiteY260" fmla="*/ 5318786 h 5641173"/>
              <a:gd name="connsiteX261" fmla="*/ 574943 w 11243827"/>
              <a:gd name="connsiteY261" fmla="*/ 5327578 h 5641173"/>
              <a:gd name="connsiteX262" fmla="*/ 441302 w 11243827"/>
              <a:gd name="connsiteY262" fmla="*/ 5307062 h 5641173"/>
              <a:gd name="connsiteX263" fmla="*/ 336819 w 11243827"/>
              <a:gd name="connsiteY263" fmla="*/ 5336690 h 5641173"/>
              <a:gd name="connsiteX264" fmla="*/ 270932 w 11243827"/>
              <a:gd name="connsiteY264" fmla="*/ 5345451 h 5641173"/>
              <a:gd name="connsiteX265" fmla="*/ 194189 w 11243827"/>
              <a:gd name="connsiteY265" fmla="*/ 5343588 h 5641173"/>
              <a:gd name="connsiteX266" fmla="*/ 192552 w 11243827"/>
              <a:gd name="connsiteY266" fmla="*/ 5342845 h 5641173"/>
              <a:gd name="connsiteX267" fmla="*/ 178320 w 11243827"/>
              <a:gd name="connsiteY267" fmla="*/ 5343766 h 5641173"/>
              <a:gd name="connsiteX268" fmla="*/ 175596 w 11243827"/>
              <a:gd name="connsiteY268" fmla="*/ 5346411 h 5641173"/>
              <a:gd name="connsiteX269" fmla="*/ 147287 w 11243827"/>
              <a:gd name="connsiteY269" fmla="*/ 5352625 h 5641173"/>
              <a:gd name="connsiteX270" fmla="*/ 114847 w 11243827"/>
              <a:gd name="connsiteY270" fmla="*/ 5355844 h 5641173"/>
              <a:gd name="connsiteX271" fmla="*/ 114306 w 11243827"/>
              <a:gd name="connsiteY271" fmla="*/ 5354983 h 5641173"/>
              <a:gd name="connsiteX272" fmla="*/ 89264 w 11243827"/>
              <a:gd name="connsiteY272" fmla="*/ 5348886 h 5641173"/>
              <a:gd name="connsiteX273" fmla="*/ 49794 w 11243827"/>
              <a:gd name="connsiteY273" fmla="*/ 5329950 h 5641173"/>
              <a:gd name="connsiteX274" fmla="*/ 19924 w 11243827"/>
              <a:gd name="connsiteY274" fmla="*/ 5334282 h 5641173"/>
              <a:gd name="connsiteX275" fmla="*/ 13819 w 11243827"/>
              <a:gd name="connsiteY275" fmla="*/ 5334653 h 5641173"/>
              <a:gd name="connsiteX276" fmla="*/ 13657 w 11243827"/>
              <a:gd name="connsiteY276" fmla="*/ 5334455 h 5641173"/>
              <a:gd name="connsiteX277" fmla="*/ 7139 w 11243827"/>
              <a:gd name="connsiteY277" fmla="*/ 5334438 h 5641173"/>
              <a:gd name="connsiteX278" fmla="*/ 2684 w 11243827"/>
              <a:gd name="connsiteY278" fmla="*/ 5335333 h 5641173"/>
              <a:gd name="connsiteX279" fmla="*/ 0 w 11243827"/>
              <a:gd name="connsiteY279" fmla="*/ 5335496 h 5641173"/>
              <a:gd name="connsiteX280" fmla="*/ 0 w 11243827"/>
              <a:gd name="connsiteY280" fmla="*/ 10592 h 5641173"/>
              <a:gd name="connsiteX281" fmla="*/ 11243827 w 11243827"/>
              <a:gd name="connsiteY281"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45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6002 w 11243827"/>
              <a:gd name="connsiteY247" fmla="*/ 5334906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6002 w 11243827"/>
              <a:gd name="connsiteY247" fmla="*/ 5334906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7447 w 11243827"/>
              <a:gd name="connsiteY247" fmla="*/ 5346462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7447 w 11243827"/>
              <a:gd name="connsiteY247" fmla="*/ 5346462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8405 w 11243827"/>
              <a:gd name="connsiteY251" fmla="*/ 5339470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32830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32830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209610 h 5641173"/>
              <a:gd name="connsiteX3" fmla="*/ 11240675 w 11243827"/>
              <a:gd name="connsiteY3" fmla="*/ 5210442 h 5641173"/>
              <a:gd name="connsiteX4" fmla="*/ 11179959 w 11243827"/>
              <a:gd name="connsiteY4" fmla="*/ 5221199 h 5641173"/>
              <a:gd name="connsiteX5" fmla="*/ 11105493 w 11243827"/>
              <a:gd name="connsiteY5" fmla="*/ 5259905 h 5641173"/>
              <a:gd name="connsiteX6" fmla="*/ 11078640 w 11243827"/>
              <a:gd name="connsiteY6" fmla="*/ 5263531 h 5641173"/>
              <a:gd name="connsiteX7" fmla="*/ 11079616 w 11243827"/>
              <a:gd name="connsiteY7" fmla="*/ 5270380 h 5641173"/>
              <a:gd name="connsiteX8" fmla="*/ 11069641 w 11243827"/>
              <a:gd name="connsiteY8" fmla="*/ 5270884 h 5641173"/>
              <a:gd name="connsiteX9" fmla="*/ 11047377 w 11243827"/>
              <a:gd name="connsiteY9" fmla="*/ 5271051 h 5641173"/>
              <a:gd name="connsiteX10" fmla="*/ 10980705 w 11243827"/>
              <a:gd name="connsiteY10" fmla="*/ 5272951 h 5641173"/>
              <a:gd name="connsiteX11" fmla="*/ 10962514 w 11243827"/>
              <a:gd name="connsiteY11" fmla="*/ 5286084 h 5641173"/>
              <a:gd name="connsiteX12" fmla="*/ 10945307 w 11243827"/>
              <a:gd name="connsiteY12" fmla="*/ 5286290 h 5641173"/>
              <a:gd name="connsiteX13" fmla="*/ 10845516 w 11243827"/>
              <a:gd name="connsiteY13" fmla="*/ 5303894 h 5641173"/>
              <a:gd name="connsiteX14" fmla="*/ 10831795 w 11243827"/>
              <a:gd name="connsiteY14" fmla="*/ 5305210 h 5641173"/>
              <a:gd name="connsiteX15" fmla="*/ 10824365 w 11243827"/>
              <a:gd name="connsiteY15" fmla="*/ 5311111 h 5641173"/>
              <a:gd name="connsiteX16" fmla="*/ 10797756 w 11243827"/>
              <a:gd name="connsiteY16" fmla="*/ 5312285 h 5641173"/>
              <a:gd name="connsiteX17" fmla="*/ 10796525 w 11243827"/>
              <a:gd name="connsiteY17" fmla="*/ 5315645 h 5641173"/>
              <a:gd name="connsiteX18" fmla="*/ 10709063 w 11243827"/>
              <a:gd name="connsiteY18" fmla="*/ 5344492 h 5641173"/>
              <a:gd name="connsiteX19" fmla="*/ 10694078 w 11243827"/>
              <a:gd name="connsiteY19" fmla="*/ 5349258 h 5641173"/>
              <a:gd name="connsiteX20" fmla="*/ 10681131 w 11243827"/>
              <a:gd name="connsiteY20" fmla="*/ 5347812 h 5641173"/>
              <a:gd name="connsiteX21" fmla="*/ 10609448 w 11243827"/>
              <a:gd name="connsiteY21" fmla="*/ 5351931 h 5641173"/>
              <a:gd name="connsiteX22" fmla="*/ 10592397 w 11243827"/>
              <a:gd name="connsiteY22" fmla="*/ 5349402 h 5641173"/>
              <a:gd name="connsiteX23" fmla="*/ 10585227 w 11243827"/>
              <a:gd name="connsiteY23" fmla="*/ 5344063 h 5641173"/>
              <a:gd name="connsiteX24" fmla="*/ 10557472 w 11243827"/>
              <a:gd name="connsiteY24" fmla="*/ 5354151 h 5641173"/>
              <a:gd name="connsiteX25" fmla="*/ 10514646 w 11243827"/>
              <a:gd name="connsiteY25" fmla="*/ 5361064 h 5641173"/>
              <a:gd name="connsiteX26" fmla="*/ 10494292 w 11243827"/>
              <a:gd name="connsiteY26" fmla="*/ 5366054 h 5641173"/>
              <a:gd name="connsiteX27" fmla="*/ 10477869 w 11243827"/>
              <a:gd name="connsiteY27" fmla="*/ 5363025 h 5641173"/>
              <a:gd name="connsiteX28" fmla="*/ 10384411 w 11243827"/>
              <a:gd name="connsiteY28" fmla="*/ 5362257 h 5641173"/>
              <a:gd name="connsiteX29" fmla="*/ 10362921 w 11243827"/>
              <a:gd name="connsiteY29" fmla="*/ 5357444 h 5641173"/>
              <a:gd name="connsiteX30" fmla="*/ 10352736 w 11243827"/>
              <a:gd name="connsiteY30" fmla="*/ 5347851 h 5641173"/>
              <a:gd name="connsiteX31" fmla="*/ 10344754 w 11243827"/>
              <a:gd name="connsiteY31" fmla="*/ 5351272 h 5641173"/>
              <a:gd name="connsiteX32" fmla="*/ 10288226 w 11243827"/>
              <a:gd name="connsiteY32" fmla="*/ 5351613 h 5641173"/>
              <a:gd name="connsiteX33" fmla="*/ 10251350 w 11243827"/>
              <a:gd name="connsiteY33" fmla="*/ 5352711 h 5641173"/>
              <a:gd name="connsiteX34" fmla="*/ 10249108 w 11243827"/>
              <a:gd name="connsiteY34" fmla="*/ 5365881 h 5641173"/>
              <a:gd name="connsiteX35" fmla="*/ 10216272 w 11243827"/>
              <a:gd name="connsiteY35" fmla="*/ 5370573 h 5641173"/>
              <a:gd name="connsiteX36" fmla="*/ 10181278 w 11243827"/>
              <a:gd name="connsiteY36" fmla="*/ 5362119 h 5641173"/>
              <a:gd name="connsiteX37" fmla="*/ 10140033 w 11243827"/>
              <a:gd name="connsiteY37" fmla="*/ 5363304 h 5641173"/>
              <a:gd name="connsiteX38" fmla="*/ 10115353 w 11243827"/>
              <a:gd name="connsiteY38" fmla="*/ 5363869 h 5641173"/>
              <a:gd name="connsiteX39" fmla="*/ 10050578 w 11243827"/>
              <a:gd name="connsiteY39" fmla="*/ 5376153 h 5641173"/>
              <a:gd name="connsiteX40" fmla="*/ 9945478 w 11243827"/>
              <a:gd name="connsiteY40" fmla="*/ 5422859 h 5641173"/>
              <a:gd name="connsiteX41" fmla="*/ 9912481 w 11243827"/>
              <a:gd name="connsiteY41" fmla="*/ 5429477 h 5641173"/>
              <a:gd name="connsiteX42" fmla="*/ 9906713 w 11243827"/>
              <a:gd name="connsiteY42" fmla="*/ 5426784 h 5641173"/>
              <a:gd name="connsiteX43" fmla="*/ 9742436 w 11243827"/>
              <a:gd name="connsiteY43" fmla="*/ 5454834 h 5641173"/>
              <a:gd name="connsiteX44" fmla="*/ 9713044 w 11243827"/>
              <a:gd name="connsiteY44" fmla="*/ 5456476 h 5641173"/>
              <a:gd name="connsiteX45" fmla="*/ 9691033 w 11243827"/>
              <a:gd name="connsiteY45" fmla="*/ 5455451 h 5641173"/>
              <a:gd name="connsiteX46" fmla="*/ 9638355 w 11243827"/>
              <a:gd name="connsiteY46" fmla="*/ 5464794 h 5641173"/>
              <a:gd name="connsiteX47" fmla="*/ 9552434 w 11243827"/>
              <a:gd name="connsiteY47" fmla="*/ 5485280 h 5641173"/>
              <a:gd name="connsiteX48" fmla="*/ 9533883 w 11243827"/>
              <a:gd name="connsiteY48" fmla="*/ 5488516 h 5641173"/>
              <a:gd name="connsiteX49" fmla="*/ 9516916 w 11243827"/>
              <a:gd name="connsiteY49" fmla="*/ 5486828 h 5641173"/>
              <a:gd name="connsiteX50" fmla="*/ 9512093 w 11243827"/>
              <a:gd name="connsiteY50" fmla="*/ 5482541 h 5641173"/>
              <a:gd name="connsiteX51" fmla="*/ 9501725 w 11243827"/>
              <a:gd name="connsiteY51" fmla="*/ 5483603 h 5641173"/>
              <a:gd name="connsiteX52" fmla="*/ 9498754 w 11243827"/>
              <a:gd name="connsiteY52" fmla="*/ 5482951 h 5641173"/>
              <a:gd name="connsiteX53" fmla="*/ 9481932 w 11243827"/>
              <a:gd name="connsiteY53" fmla="*/ 5480151 h 5641173"/>
              <a:gd name="connsiteX54" fmla="*/ 9451321 w 11243827"/>
              <a:gd name="connsiteY54" fmla="*/ 5497375 h 5641173"/>
              <a:gd name="connsiteX55" fmla="*/ 9409298 w 11243827"/>
              <a:gd name="connsiteY55" fmla="*/ 5499478 h 5641173"/>
              <a:gd name="connsiteX56" fmla="*/ 9303056 w 11243827"/>
              <a:gd name="connsiteY56" fmla="*/ 5519093 h 5641173"/>
              <a:gd name="connsiteX57" fmla="*/ 9229078 w 11243827"/>
              <a:gd name="connsiteY57" fmla="*/ 5524154 h 5641173"/>
              <a:gd name="connsiteX58" fmla="*/ 9165105 w 11243827"/>
              <a:gd name="connsiteY58" fmla="*/ 5532892 h 5641173"/>
              <a:gd name="connsiteX59" fmla="*/ 9077301 w 11243827"/>
              <a:gd name="connsiteY59" fmla="*/ 5580356 h 5641173"/>
              <a:gd name="connsiteX60" fmla="*/ 8960065 w 11243827"/>
              <a:gd name="connsiteY60" fmla="*/ 5597982 h 5641173"/>
              <a:gd name="connsiteX61" fmla="*/ 8953536 w 11243827"/>
              <a:gd name="connsiteY61" fmla="*/ 5606638 h 5641173"/>
              <a:gd name="connsiteX62" fmla="*/ 8943907 w 11243827"/>
              <a:gd name="connsiteY62" fmla="*/ 5612541 h 5641173"/>
              <a:gd name="connsiteX63" fmla="*/ 8942046 w 11243827"/>
              <a:gd name="connsiteY63" fmla="*/ 5612112 h 5641173"/>
              <a:gd name="connsiteX64" fmla="*/ 8928824 w 11243827"/>
              <a:gd name="connsiteY64" fmla="*/ 5615549 h 5641173"/>
              <a:gd name="connsiteX65" fmla="*/ 8927294 w 11243827"/>
              <a:gd name="connsiteY65" fmla="*/ 5618607 h 5641173"/>
              <a:gd name="connsiteX66" fmla="*/ 8918651 w 11243827"/>
              <a:gd name="connsiteY66" fmla="*/ 5621688 h 5641173"/>
              <a:gd name="connsiteX67" fmla="*/ 8902772 w 11243827"/>
              <a:gd name="connsiteY67" fmla="*/ 5629703 h 5641173"/>
              <a:gd name="connsiteX68" fmla="*/ 8898724 w 11243827"/>
              <a:gd name="connsiteY68" fmla="*/ 5629379 h 5641173"/>
              <a:gd name="connsiteX69" fmla="*/ 8873099 w 11243827"/>
              <a:gd name="connsiteY69" fmla="*/ 5638628 h 5641173"/>
              <a:gd name="connsiteX70" fmla="*/ 8872234 w 11243827"/>
              <a:gd name="connsiteY70" fmla="*/ 5637889 h 5641173"/>
              <a:gd name="connsiteX71" fmla="*/ 8862777 w 11243827"/>
              <a:gd name="connsiteY71" fmla="*/ 5636711 h 5641173"/>
              <a:gd name="connsiteX72" fmla="*/ 8845869 w 11243827"/>
              <a:gd name="connsiteY72" fmla="*/ 5636436 h 5641173"/>
              <a:gd name="connsiteX73" fmla="*/ 8800548 w 11243827"/>
              <a:gd name="connsiteY73" fmla="*/ 5625084 h 5641173"/>
              <a:gd name="connsiteX74" fmla="*/ 8773774 w 11243827"/>
              <a:gd name="connsiteY74" fmla="*/ 5634630 h 5641173"/>
              <a:gd name="connsiteX75" fmla="*/ 8698255 w 11243827"/>
              <a:gd name="connsiteY75" fmla="*/ 5636083 h 5641173"/>
              <a:gd name="connsiteX76" fmla="*/ 8619167 w 11243827"/>
              <a:gd name="connsiteY76" fmla="*/ 5619130 h 5641173"/>
              <a:gd name="connsiteX77" fmla="*/ 8539822 w 11243827"/>
              <a:gd name="connsiteY77" fmla="*/ 5616905 h 5641173"/>
              <a:gd name="connsiteX78" fmla="*/ 8511094 w 11243827"/>
              <a:gd name="connsiteY78" fmla="*/ 5617360 h 5641173"/>
              <a:gd name="connsiteX79" fmla="*/ 8459886 w 11243827"/>
              <a:gd name="connsiteY79" fmla="*/ 5612612 h 5641173"/>
              <a:gd name="connsiteX80" fmla="*/ 8436432 w 11243827"/>
              <a:gd name="connsiteY80" fmla="*/ 5606990 h 5641173"/>
              <a:gd name="connsiteX81" fmla="*/ 8435403 w 11243827"/>
              <a:gd name="connsiteY81" fmla="*/ 5607336 h 5641173"/>
              <a:gd name="connsiteX82" fmla="*/ 8433307 w 11243827"/>
              <a:gd name="connsiteY82" fmla="*/ 5604917 h 5641173"/>
              <a:gd name="connsiteX83" fmla="*/ 8428968 w 11243827"/>
              <a:gd name="connsiteY83" fmla="*/ 5603796 h 5641173"/>
              <a:gd name="connsiteX84" fmla="*/ 8417124 w 11243827"/>
              <a:gd name="connsiteY84" fmla="*/ 5604518 h 5641173"/>
              <a:gd name="connsiteX85" fmla="*/ 8412669 w 11243827"/>
              <a:gd name="connsiteY85" fmla="*/ 5605413 h 5641173"/>
              <a:gd name="connsiteX86" fmla="*/ 8406152 w 11243827"/>
              <a:gd name="connsiteY86" fmla="*/ 5605396 h 5641173"/>
              <a:gd name="connsiteX87" fmla="*/ 8405989 w 11243827"/>
              <a:gd name="connsiteY87" fmla="*/ 5605197 h 5641173"/>
              <a:gd name="connsiteX88" fmla="*/ 8399884 w 11243827"/>
              <a:gd name="connsiteY88" fmla="*/ 5605568 h 5641173"/>
              <a:gd name="connsiteX89" fmla="*/ 8370014 w 11243827"/>
              <a:gd name="connsiteY89" fmla="*/ 5609900 h 5641173"/>
              <a:gd name="connsiteX90" fmla="*/ 8330544 w 11243827"/>
              <a:gd name="connsiteY90" fmla="*/ 5590964 h 5641173"/>
              <a:gd name="connsiteX91" fmla="*/ 8314221 w 11243827"/>
              <a:gd name="connsiteY91" fmla="*/ 5587682 h 5641173"/>
              <a:gd name="connsiteX92" fmla="*/ 8305502 w 11243827"/>
              <a:gd name="connsiteY92" fmla="*/ 5584868 h 5641173"/>
              <a:gd name="connsiteX93" fmla="*/ 8304962 w 11243827"/>
              <a:gd name="connsiteY93" fmla="*/ 5584007 h 5641173"/>
              <a:gd name="connsiteX94" fmla="*/ 8276324 w 11243827"/>
              <a:gd name="connsiteY94" fmla="*/ 5588260 h 5641173"/>
              <a:gd name="connsiteX95" fmla="*/ 8272522 w 11243827"/>
              <a:gd name="connsiteY95" fmla="*/ 5587226 h 5641173"/>
              <a:gd name="connsiteX96" fmla="*/ 8253857 w 11243827"/>
              <a:gd name="connsiteY96" fmla="*/ 5592043 h 5641173"/>
              <a:gd name="connsiteX97" fmla="*/ 8244212 w 11243827"/>
              <a:gd name="connsiteY97" fmla="*/ 5593439 h 5641173"/>
              <a:gd name="connsiteX98" fmla="*/ 8241488 w 11243827"/>
              <a:gd name="connsiteY98" fmla="*/ 5596085 h 5641173"/>
              <a:gd name="connsiteX99" fmla="*/ 8227256 w 11243827"/>
              <a:gd name="connsiteY99" fmla="*/ 5597005 h 5641173"/>
              <a:gd name="connsiteX100" fmla="*/ 8225619 w 11243827"/>
              <a:gd name="connsiteY100" fmla="*/ 5596262 h 5641173"/>
              <a:gd name="connsiteX101" fmla="*/ 8213882 w 11243827"/>
              <a:gd name="connsiteY101" fmla="*/ 5600179 h 5641173"/>
              <a:gd name="connsiteX102" fmla="*/ 8204045 w 11243827"/>
              <a:gd name="connsiteY102" fmla="*/ 5607275 h 5641173"/>
              <a:gd name="connsiteX103" fmla="*/ 8082989 w 11243827"/>
              <a:gd name="connsiteY103" fmla="*/ 5603160 h 5641173"/>
              <a:gd name="connsiteX104" fmla="*/ 7976942 w 11243827"/>
              <a:gd name="connsiteY104" fmla="*/ 5598455 h 5641173"/>
              <a:gd name="connsiteX105" fmla="*/ 7950121 w 11243827"/>
              <a:gd name="connsiteY105" fmla="*/ 5590893 h 5641173"/>
              <a:gd name="connsiteX106" fmla="*/ 7727691 w 11243827"/>
              <a:gd name="connsiteY106" fmla="*/ 5621064 h 5641173"/>
              <a:gd name="connsiteX107" fmla="*/ 7685998 w 11243827"/>
              <a:gd name="connsiteY107" fmla="*/ 5615564 h 5641173"/>
              <a:gd name="connsiteX108" fmla="*/ 7649302 w 11243827"/>
              <a:gd name="connsiteY108" fmla="*/ 5626541 h 5641173"/>
              <a:gd name="connsiteX109" fmla="*/ 7634083 w 11243827"/>
              <a:gd name="connsiteY109" fmla="*/ 5620862 h 5641173"/>
              <a:gd name="connsiteX110" fmla="*/ 7631455 w 11243827"/>
              <a:gd name="connsiteY110" fmla="*/ 5619708 h 5641173"/>
              <a:gd name="connsiteX111" fmla="*/ 7620952 w 11243827"/>
              <a:gd name="connsiteY111" fmla="*/ 5618872 h 5641173"/>
              <a:gd name="connsiteX112" fmla="*/ 7617992 w 11243827"/>
              <a:gd name="connsiteY112" fmla="*/ 5613914 h 5641173"/>
              <a:gd name="connsiteX113" fmla="*/ 7602182 w 11243827"/>
              <a:gd name="connsiteY113" fmla="*/ 5609271 h 5641173"/>
              <a:gd name="connsiteX114" fmla="*/ 7582847 w 11243827"/>
              <a:gd name="connsiteY114" fmla="*/ 5609047 h 5641173"/>
              <a:gd name="connsiteX115" fmla="*/ 7514158 w 11243827"/>
              <a:gd name="connsiteY115" fmla="*/ 5607737 h 5641173"/>
              <a:gd name="connsiteX116" fmla="*/ 7502955 w 11243827"/>
              <a:gd name="connsiteY116" fmla="*/ 5610415 h 5641173"/>
              <a:gd name="connsiteX117" fmla="*/ 7466391 w 11243827"/>
              <a:gd name="connsiteY117" fmla="*/ 5605949 h 5641173"/>
              <a:gd name="connsiteX118" fmla="*/ 7433806 w 11243827"/>
              <a:gd name="connsiteY118" fmla="*/ 5604945 h 5641173"/>
              <a:gd name="connsiteX119" fmla="*/ 7412693 w 11243827"/>
              <a:gd name="connsiteY119" fmla="*/ 5607075 h 5641173"/>
              <a:gd name="connsiteX120" fmla="*/ 7407159 w 11243827"/>
              <a:gd name="connsiteY120" fmla="*/ 5605310 h 5641173"/>
              <a:gd name="connsiteX121" fmla="*/ 7385900 w 11243827"/>
              <a:gd name="connsiteY121" fmla="*/ 5604171 h 5641173"/>
              <a:gd name="connsiteX122" fmla="*/ 7375071 w 11243827"/>
              <a:gd name="connsiteY122" fmla="*/ 5606788 h 5641173"/>
              <a:gd name="connsiteX123" fmla="*/ 7364382 w 11243827"/>
              <a:gd name="connsiteY123" fmla="*/ 5600762 h 5641173"/>
              <a:gd name="connsiteX124" fmla="*/ 7361770 w 11243827"/>
              <a:gd name="connsiteY124" fmla="*/ 5596347 h 5641173"/>
              <a:gd name="connsiteX125" fmla="*/ 7346641 w 11243827"/>
              <a:gd name="connsiteY125" fmla="*/ 5598329 h 5641173"/>
              <a:gd name="connsiteX126" fmla="*/ 7334238 w 11243827"/>
              <a:gd name="connsiteY126" fmla="*/ 5594014 h 5641173"/>
              <a:gd name="connsiteX127" fmla="*/ 7323426 w 11243827"/>
              <a:gd name="connsiteY127" fmla="*/ 5596835 h 5641173"/>
              <a:gd name="connsiteX128" fmla="*/ 7318938 w 11243827"/>
              <a:gd name="connsiteY128" fmla="*/ 5596200 h 5641173"/>
              <a:gd name="connsiteX129" fmla="*/ 7307784 w 11243827"/>
              <a:gd name="connsiteY129" fmla="*/ 5594065 h 5641173"/>
              <a:gd name="connsiteX130" fmla="*/ 7288540 w 11243827"/>
              <a:gd name="connsiteY130" fmla="*/ 5589320 h 5641173"/>
              <a:gd name="connsiteX131" fmla="*/ 7282537 w 11243827"/>
              <a:gd name="connsiteY131" fmla="*/ 5588660 h 5641173"/>
              <a:gd name="connsiteX132" fmla="*/ 7269466 w 11243827"/>
              <a:gd name="connsiteY132" fmla="*/ 5581404 h 5641173"/>
              <a:gd name="connsiteX133" fmla="*/ 7244165 w 11243827"/>
              <a:gd name="connsiteY133" fmla="*/ 5575200 h 5641173"/>
              <a:gd name="connsiteX134" fmla="*/ 7199619 w 11243827"/>
              <a:gd name="connsiteY134" fmla="*/ 5553550 h 5641173"/>
              <a:gd name="connsiteX135" fmla="*/ 7173434 w 11243827"/>
              <a:gd name="connsiteY135" fmla="*/ 5543219 h 5641173"/>
              <a:gd name="connsiteX136" fmla="*/ 7155718 w 11243827"/>
              <a:gd name="connsiteY136" fmla="*/ 5533697 h 5641173"/>
              <a:gd name="connsiteX137" fmla="*/ 7103430 w 11243827"/>
              <a:gd name="connsiteY137" fmla="*/ 5520249 h 5641173"/>
              <a:gd name="connsiteX138" fmla="*/ 7013746 w 11243827"/>
              <a:gd name="connsiteY138" fmla="*/ 5502470 h 5641173"/>
              <a:gd name="connsiteX139" fmla="*/ 6995379 w 11243827"/>
              <a:gd name="connsiteY139" fmla="*/ 5497693 h 5641173"/>
              <a:gd name="connsiteX140" fmla="*/ 6982475 w 11243827"/>
              <a:gd name="connsiteY140" fmla="*/ 5489641 h 5641173"/>
              <a:gd name="connsiteX141" fmla="*/ 6981994 w 11243827"/>
              <a:gd name="connsiteY141" fmla="*/ 5484335 h 5641173"/>
              <a:gd name="connsiteX142" fmla="*/ 6972355 w 11243827"/>
              <a:gd name="connsiteY142" fmla="*/ 5481074 h 5641173"/>
              <a:gd name="connsiteX143" fmla="*/ 6970394 w 11243827"/>
              <a:gd name="connsiteY143" fmla="*/ 5479383 h 5641173"/>
              <a:gd name="connsiteX144" fmla="*/ 6958543 w 11243827"/>
              <a:gd name="connsiteY144" fmla="*/ 5470507 h 5641173"/>
              <a:gd name="connsiteX145" fmla="*/ 6918276 w 11243827"/>
              <a:gd name="connsiteY145" fmla="*/ 5472034 h 5641173"/>
              <a:gd name="connsiteX146" fmla="*/ 6881046 w 11243827"/>
              <a:gd name="connsiteY146" fmla="*/ 5457070 h 5641173"/>
              <a:gd name="connsiteX147" fmla="*/ 6752164 w 11243827"/>
              <a:gd name="connsiteY147" fmla="*/ 5425021 h 5641173"/>
              <a:gd name="connsiteX148" fmla="*/ 6724964 w 11243827"/>
              <a:gd name="connsiteY148" fmla="*/ 5414071 h 5641173"/>
              <a:gd name="connsiteX149" fmla="*/ 6683286 w 11243827"/>
              <a:gd name="connsiteY149" fmla="*/ 5432830 h 5641173"/>
              <a:gd name="connsiteX150" fmla="*/ 6644277 w 11243827"/>
              <a:gd name="connsiteY150" fmla="*/ 5429684 h 5641173"/>
              <a:gd name="connsiteX151" fmla="*/ 6532914 w 11243827"/>
              <a:gd name="connsiteY151" fmla="*/ 5431205 h 5641173"/>
              <a:gd name="connsiteX152" fmla="*/ 6307459 w 11243827"/>
              <a:gd name="connsiteY152" fmla="*/ 5467087 h 5641173"/>
              <a:gd name="connsiteX153" fmla="*/ 6196243 w 11243827"/>
              <a:gd name="connsiteY153" fmla="*/ 5515042 h 5641173"/>
              <a:gd name="connsiteX154" fmla="*/ 6099124 w 11243827"/>
              <a:gd name="connsiteY154" fmla="*/ 5516848 h 5641173"/>
              <a:gd name="connsiteX155" fmla="*/ 6016077 w 11243827"/>
              <a:gd name="connsiteY155" fmla="*/ 5528642 h 5641173"/>
              <a:gd name="connsiteX156" fmla="*/ 6004389 w 11243827"/>
              <a:gd name="connsiteY156" fmla="*/ 5531206 h 5641173"/>
              <a:gd name="connsiteX157" fmla="*/ 5933945 w 11243827"/>
              <a:gd name="connsiteY157" fmla="*/ 5538840 h 5641173"/>
              <a:gd name="connsiteX158" fmla="*/ 5883936 w 11243827"/>
              <a:gd name="connsiteY158" fmla="*/ 5553807 h 5641173"/>
              <a:gd name="connsiteX159" fmla="*/ 5798331 w 11243827"/>
              <a:gd name="connsiteY159" fmla="*/ 5564248 h 5641173"/>
              <a:gd name="connsiteX160" fmla="*/ 5712738 w 11243827"/>
              <a:gd name="connsiteY160" fmla="*/ 5573120 h 5641173"/>
              <a:gd name="connsiteX161" fmla="*/ 5681342 w 11243827"/>
              <a:gd name="connsiteY161" fmla="*/ 5575621 h 5641173"/>
              <a:gd name="connsiteX162" fmla="*/ 5627167 w 11243827"/>
              <a:gd name="connsiteY162" fmla="*/ 5583215 h 5641173"/>
              <a:gd name="connsiteX163" fmla="*/ 5591414 w 11243827"/>
              <a:gd name="connsiteY163" fmla="*/ 5587695 h 5641173"/>
              <a:gd name="connsiteX164" fmla="*/ 5583028 w 11243827"/>
              <a:gd name="connsiteY164" fmla="*/ 5580877 h 5641173"/>
              <a:gd name="connsiteX165" fmla="*/ 5549426 w 11243827"/>
              <a:gd name="connsiteY165" fmla="*/ 5582858 h 5641173"/>
              <a:gd name="connsiteX166" fmla="*/ 5519999 w 11243827"/>
              <a:gd name="connsiteY166" fmla="*/ 5592246 h 5641173"/>
              <a:gd name="connsiteX167" fmla="*/ 5480028 w 11243827"/>
              <a:gd name="connsiteY167" fmla="*/ 5597282 h 5641173"/>
              <a:gd name="connsiteX168" fmla="*/ 5456175 w 11243827"/>
              <a:gd name="connsiteY168" fmla="*/ 5600371 h 5641173"/>
              <a:gd name="connsiteX169" fmla="*/ 5388463 w 11243827"/>
              <a:gd name="connsiteY169" fmla="*/ 5602638 h 5641173"/>
              <a:gd name="connsiteX170" fmla="*/ 5265898 w 11243827"/>
              <a:gd name="connsiteY170" fmla="*/ 5591830 h 5641173"/>
              <a:gd name="connsiteX171" fmla="*/ 5231231 w 11243827"/>
              <a:gd name="connsiteY171" fmla="*/ 5592790 h 5641173"/>
              <a:gd name="connsiteX172" fmla="*/ 5226996 w 11243827"/>
              <a:gd name="connsiteY172" fmla="*/ 5595040 h 5641173"/>
              <a:gd name="connsiteX173" fmla="*/ 5175988 w 11243827"/>
              <a:gd name="connsiteY173" fmla="*/ 5588131 h 5641173"/>
              <a:gd name="connsiteX174" fmla="*/ 5107470 w 11243827"/>
              <a:gd name="connsiteY174" fmla="*/ 5594771 h 5641173"/>
              <a:gd name="connsiteX175" fmla="*/ 5027868 w 11243827"/>
              <a:gd name="connsiteY175" fmla="*/ 5605624 h 5641173"/>
              <a:gd name="connsiteX176" fmla="*/ 5007324 w 11243827"/>
              <a:gd name="connsiteY176" fmla="*/ 5609209 h 5641173"/>
              <a:gd name="connsiteX177" fmla="*/ 4952559 w 11243827"/>
              <a:gd name="connsiteY177" fmla="*/ 5611402 h 5641173"/>
              <a:gd name="connsiteX178" fmla="*/ 4826081 w 11243827"/>
              <a:gd name="connsiteY178" fmla="*/ 5616191 h 5641173"/>
              <a:gd name="connsiteX179" fmla="*/ 4823501 w 11243827"/>
              <a:gd name="connsiteY179" fmla="*/ 5619174 h 5641173"/>
              <a:gd name="connsiteX180" fmla="*/ 4813093 w 11243827"/>
              <a:gd name="connsiteY180" fmla="*/ 5620026 h 5641173"/>
              <a:gd name="connsiteX181" fmla="*/ 4810563 w 11243827"/>
              <a:gd name="connsiteY181" fmla="*/ 5620787 h 5641173"/>
              <a:gd name="connsiteX182" fmla="*/ 4795818 w 11243827"/>
              <a:gd name="connsiteY182" fmla="*/ 5624618 h 5641173"/>
              <a:gd name="connsiteX183" fmla="*/ 4758404 w 11243827"/>
              <a:gd name="connsiteY183" fmla="*/ 5619510 h 5641173"/>
              <a:gd name="connsiteX184" fmla="*/ 4717254 w 11243827"/>
              <a:gd name="connsiteY184" fmla="*/ 5624155 h 5641173"/>
              <a:gd name="connsiteX185" fmla="*/ 4591958 w 11243827"/>
              <a:gd name="connsiteY185" fmla="*/ 5624710 h 5641173"/>
              <a:gd name="connsiteX186" fmla="*/ 4476215 w 11243827"/>
              <a:gd name="connsiteY186" fmla="*/ 5628210 h 5641173"/>
              <a:gd name="connsiteX187" fmla="*/ 4425193 w 11243827"/>
              <a:gd name="connsiteY187" fmla="*/ 5627414 h 5641173"/>
              <a:gd name="connsiteX188" fmla="*/ 4383866 w 11243827"/>
              <a:gd name="connsiteY188" fmla="*/ 5626546 h 5641173"/>
              <a:gd name="connsiteX189" fmla="*/ 4385596 w 11243827"/>
              <a:gd name="connsiteY189" fmla="*/ 5634646 h 5641173"/>
              <a:gd name="connsiteX190" fmla="*/ 4360864 w 11243827"/>
              <a:gd name="connsiteY190" fmla="*/ 5641173 h 5641173"/>
              <a:gd name="connsiteX191" fmla="*/ 4328321 w 11243827"/>
              <a:gd name="connsiteY191" fmla="*/ 5626332 h 5641173"/>
              <a:gd name="connsiteX192" fmla="*/ 4309842 w 11243827"/>
              <a:gd name="connsiteY192" fmla="*/ 5626471 h 5641173"/>
              <a:gd name="connsiteX193" fmla="*/ 4277424 w 11243827"/>
              <a:gd name="connsiteY193" fmla="*/ 5631598 h 5641173"/>
              <a:gd name="connsiteX194" fmla="*/ 4266627 w 11243827"/>
              <a:gd name="connsiteY194" fmla="*/ 5633969 h 5641173"/>
              <a:gd name="connsiteX195" fmla="*/ 4185525 w 11243827"/>
              <a:gd name="connsiteY195" fmla="*/ 5617508 h 5641173"/>
              <a:gd name="connsiteX196" fmla="*/ 4177617 w 11243827"/>
              <a:gd name="connsiteY196" fmla="*/ 5610903 h 5641173"/>
              <a:gd name="connsiteX197" fmla="*/ 4136948 w 11243827"/>
              <a:gd name="connsiteY197" fmla="*/ 5608031 h 5641173"/>
              <a:gd name="connsiteX198" fmla="*/ 4132323 w 11243827"/>
              <a:gd name="connsiteY198" fmla="*/ 5609784 h 5641173"/>
              <a:gd name="connsiteX199" fmla="*/ 4098620 w 11243827"/>
              <a:gd name="connsiteY199" fmla="*/ 5599672 h 5641173"/>
              <a:gd name="connsiteX200" fmla="*/ 3963475 w 11243827"/>
              <a:gd name="connsiteY200" fmla="*/ 5581841 h 5641173"/>
              <a:gd name="connsiteX201" fmla="*/ 3703613 w 11243827"/>
              <a:gd name="connsiteY201" fmla="*/ 5572482 h 5641173"/>
              <a:gd name="connsiteX202" fmla="*/ 3432987 w 11243827"/>
              <a:gd name="connsiteY202" fmla="*/ 5545768 h 5641173"/>
              <a:gd name="connsiteX203" fmla="*/ 3176381 w 11243827"/>
              <a:gd name="connsiteY203" fmla="*/ 5556110 h 5641173"/>
              <a:gd name="connsiteX204" fmla="*/ 2710156 w 11243827"/>
              <a:gd name="connsiteY204" fmla="*/ 5527517 h 5641173"/>
              <a:gd name="connsiteX205" fmla="*/ 2550206 w 11243827"/>
              <a:gd name="connsiteY205" fmla="*/ 5524958 h 5641173"/>
              <a:gd name="connsiteX206" fmla="*/ 2443041 w 11243827"/>
              <a:gd name="connsiteY206" fmla="*/ 5523990 h 5641173"/>
              <a:gd name="connsiteX207" fmla="*/ 2435613 w 11243827"/>
              <a:gd name="connsiteY207" fmla="*/ 5526704 h 5641173"/>
              <a:gd name="connsiteX208" fmla="*/ 2405682 w 11243827"/>
              <a:gd name="connsiteY208" fmla="*/ 5528307 h 5641173"/>
              <a:gd name="connsiteX209" fmla="*/ 2397487 w 11243827"/>
              <a:gd name="connsiteY209" fmla="*/ 5540337 h 5641173"/>
              <a:gd name="connsiteX210" fmla="*/ 2297454 w 11243827"/>
              <a:gd name="connsiteY210" fmla="*/ 5550765 h 5641173"/>
              <a:gd name="connsiteX211" fmla="*/ 2056700 w 11243827"/>
              <a:gd name="connsiteY211" fmla="*/ 5555489 h 5641173"/>
              <a:gd name="connsiteX212" fmla="*/ 1878530 w 11243827"/>
              <a:gd name="connsiteY212" fmla="*/ 5535330 h 5641173"/>
              <a:gd name="connsiteX213" fmla="*/ 1859292 w 11243827"/>
              <a:gd name="connsiteY213" fmla="*/ 5535461 h 5641173"/>
              <a:gd name="connsiteX214" fmla="*/ 1835626 w 11243827"/>
              <a:gd name="connsiteY214" fmla="*/ 5533793 h 5641173"/>
              <a:gd name="connsiteX215" fmla="*/ 1798939 w 11243827"/>
              <a:gd name="connsiteY215" fmla="*/ 5540285 h 5641173"/>
              <a:gd name="connsiteX216" fmla="*/ 1779046 w 11243827"/>
              <a:gd name="connsiteY216" fmla="*/ 5549949 h 5641173"/>
              <a:gd name="connsiteX217" fmla="*/ 1772421 w 11243827"/>
              <a:gd name="connsiteY217" fmla="*/ 5549018 h 5641173"/>
              <a:gd name="connsiteX218" fmla="*/ 1772052 w 11243827"/>
              <a:gd name="connsiteY218" fmla="*/ 5545689 h 5641173"/>
              <a:gd name="connsiteX219" fmla="*/ 1711543 w 11243827"/>
              <a:gd name="connsiteY219" fmla="*/ 5534558 h 5641173"/>
              <a:gd name="connsiteX220" fmla="*/ 1631462 w 11243827"/>
              <a:gd name="connsiteY220" fmla="*/ 5491807 h 5641173"/>
              <a:gd name="connsiteX221" fmla="*/ 1538763 w 11243827"/>
              <a:gd name="connsiteY221" fmla="*/ 5482781 h 5641173"/>
              <a:gd name="connsiteX222" fmla="*/ 1501533 w 11243827"/>
              <a:gd name="connsiteY222" fmla="*/ 5467817 h 5641173"/>
              <a:gd name="connsiteX223" fmla="*/ 1461266 w 11243827"/>
              <a:gd name="connsiteY223" fmla="*/ 5469343 h 5641173"/>
              <a:gd name="connsiteX224" fmla="*/ 1449415 w 11243827"/>
              <a:gd name="connsiteY224" fmla="*/ 5460467 h 5641173"/>
              <a:gd name="connsiteX225" fmla="*/ 1447454 w 11243827"/>
              <a:gd name="connsiteY225" fmla="*/ 5458776 h 5641173"/>
              <a:gd name="connsiteX226" fmla="*/ 1437814 w 11243827"/>
              <a:gd name="connsiteY226" fmla="*/ 5455515 h 5641173"/>
              <a:gd name="connsiteX227" fmla="*/ 1437334 w 11243827"/>
              <a:gd name="connsiteY227" fmla="*/ 5450209 h 5641173"/>
              <a:gd name="connsiteX228" fmla="*/ 1424429 w 11243827"/>
              <a:gd name="connsiteY228" fmla="*/ 5442157 h 5641173"/>
              <a:gd name="connsiteX229" fmla="*/ 1406063 w 11243827"/>
              <a:gd name="connsiteY229" fmla="*/ 5437380 h 5641173"/>
              <a:gd name="connsiteX230" fmla="*/ 1316379 w 11243827"/>
              <a:gd name="connsiteY230" fmla="*/ 5419601 h 5641173"/>
              <a:gd name="connsiteX231" fmla="*/ 1264090 w 11243827"/>
              <a:gd name="connsiteY231" fmla="*/ 5406153 h 5641173"/>
              <a:gd name="connsiteX232" fmla="*/ 1246374 w 11243827"/>
              <a:gd name="connsiteY232" fmla="*/ 5396631 h 5641173"/>
              <a:gd name="connsiteX233" fmla="*/ 1220190 w 11243827"/>
              <a:gd name="connsiteY233" fmla="*/ 5386301 h 5641173"/>
              <a:gd name="connsiteX234" fmla="*/ 1175643 w 11243827"/>
              <a:gd name="connsiteY234" fmla="*/ 5364651 h 5641173"/>
              <a:gd name="connsiteX235" fmla="*/ 1150342 w 11243827"/>
              <a:gd name="connsiteY235" fmla="*/ 5358447 h 5641173"/>
              <a:gd name="connsiteX236" fmla="*/ 1112024 w 11243827"/>
              <a:gd name="connsiteY236" fmla="*/ 5345786 h 5641173"/>
              <a:gd name="connsiteX237" fmla="*/ 1100870 w 11243827"/>
              <a:gd name="connsiteY237" fmla="*/ 5343651 h 5641173"/>
              <a:gd name="connsiteX238" fmla="*/ 1096383 w 11243827"/>
              <a:gd name="connsiteY238" fmla="*/ 5343015 h 5641173"/>
              <a:gd name="connsiteX239" fmla="*/ 1058039 w 11243827"/>
              <a:gd name="connsiteY239" fmla="*/ 5343504 h 5641173"/>
              <a:gd name="connsiteX240" fmla="*/ 1055426 w 11243827"/>
              <a:gd name="connsiteY240" fmla="*/ 5339088 h 5641173"/>
              <a:gd name="connsiteX241" fmla="*/ 1044738 w 11243827"/>
              <a:gd name="connsiteY241" fmla="*/ 5333063 h 5641173"/>
              <a:gd name="connsiteX242" fmla="*/ 1033909 w 11243827"/>
              <a:gd name="connsiteY242" fmla="*/ 5335680 h 5641173"/>
              <a:gd name="connsiteX243" fmla="*/ 1012649 w 11243827"/>
              <a:gd name="connsiteY243" fmla="*/ 5334541 h 5641173"/>
              <a:gd name="connsiteX244" fmla="*/ 1007115 w 11243827"/>
              <a:gd name="connsiteY244" fmla="*/ 5332775 h 5641173"/>
              <a:gd name="connsiteX245" fmla="*/ 987447 w 11243827"/>
              <a:gd name="connsiteY245" fmla="*/ 5346462 h 5641173"/>
              <a:gd name="connsiteX246" fmla="*/ 953418 w 11243827"/>
              <a:gd name="connsiteY246" fmla="*/ 5333901 h 5641173"/>
              <a:gd name="connsiteX247" fmla="*/ 916854 w 11243827"/>
              <a:gd name="connsiteY247" fmla="*/ 5329435 h 5641173"/>
              <a:gd name="connsiteX248" fmla="*/ 905651 w 11243827"/>
              <a:gd name="connsiteY248" fmla="*/ 5332114 h 5641173"/>
              <a:gd name="connsiteX249" fmla="*/ 838405 w 11243827"/>
              <a:gd name="connsiteY249" fmla="*/ 5339470 h 5641173"/>
              <a:gd name="connsiteX250" fmla="*/ 817627 w 11243827"/>
              <a:gd name="connsiteY250" fmla="*/ 5330580 h 5641173"/>
              <a:gd name="connsiteX251" fmla="*/ 801817 w 11243827"/>
              <a:gd name="connsiteY251" fmla="*/ 5325937 h 5641173"/>
              <a:gd name="connsiteX252" fmla="*/ 798857 w 11243827"/>
              <a:gd name="connsiteY252" fmla="*/ 5320979 h 5641173"/>
              <a:gd name="connsiteX253" fmla="*/ 788354 w 11243827"/>
              <a:gd name="connsiteY253" fmla="*/ 5320143 h 5641173"/>
              <a:gd name="connsiteX254" fmla="*/ 785726 w 11243827"/>
              <a:gd name="connsiteY254" fmla="*/ 5318989 h 5641173"/>
              <a:gd name="connsiteX255" fmla="*/ 770507 w 11243827"/>
              <a:gd name="connsiteY255" fmla="*/ 5313309 h 5641173"/>
              <a:gd name="connsiteX256" fmla="*/ 733810 w 11243827"/>
              <a:gd name="connsiteY256" fmla="*/ 5324286 h 5641173"/>
              <a:gd name="connsiteX257" fmla="*/ 692117 w 11243827"/>
              <a:gd name="connsiteY257" fmla="*/ 5318786 h 5641173"/>
              <a:gd name="connsiteX258" fmla="*/ 574943 w 11243827"/>
              <a:gd name="connsiteY258" fmla="*/ 5327578 h 5641173"/>
              <a:gd name="connsiteX259" fmla="*/ 441302 w 11243827"/>
              <a:gd name="connsiteY259" fmla="*/ 5307062 h 5641173"/>
              <a:gd name="connsiteX260" fmla="*/ 336819 w 11243827"/>
              <a:gd name="connsiteY260" fmla="*/ 5336690 h 5641173"/>
              <a:gd name="connsiteX261" fmla="*/ 270932 w 11243827"/>
              <a:gd name="connsiteY261" fmla="*/ 5345451 h 5641173"/>
              <a:gd name="connsiteX262" fmla="*/ 194189 w 11243827"/>
              <a:gd name="connsiteY262" fmla="*/ 5343588 h 5641173"/>
              <a:gd name="connsiteX263" fmla="*/ 192552 w 11243827"/>
              <a:gd name="connsiteY263" fmla="*/ 5342845 h 5641173"/>
              <a:gd name="connsiteX264" fmla="*/ 178320 w 11243827"/>
              <a:gd name="connsiteY264" fmla="*/ 5343766 h 5641173"/>
              <a:gd name="connsiteX265" fmla="*/ 175596 w 11243827"/>
              <a:gd name="connsiteY265" fmla="*/ 5346411 h 5641173"/>
              <a:gd name="connsiteX266" fmla="*/ 147287 w 11243827"/>
              <a:gd name="connsiteY266" fmla="*/ 5352625 h 5641173"/>
              <a:gd name="connsiteX267" fmla="*/ 114847 w 11243827"/>
              <a:gd name="connsiteY267" fmla="*/ 5355844 h 5641173"/>
              <a:gd name="connsiteX268" fmla="*/ 114306 w 11243827"/>
              <a:gd name="connsiteY268" fmla="*/ 5354983 h 5641173"/>
              <a:gd name="connsiteX269" fmla="*/ 89264 w 11243827"/>
              <a:gd name="connsiteY269" fmla="*/ 5348886 h 5641173"/>
              <a:gd name="connsiteX270" fmla="*/ 49794 w 11243827"/>
              <a:gd name="connsiteY270" fmla="*/ 5329950 h 5641173"/>
              <a:gd name="connsiteX271" fmla="*/ 19924 w 11243827"/>
              <a:gd name="connsiteY271" fmla="*/ 5334282 h 5641173"/>
              <a:gd name="connsiteX272" fmla="*/ 13819 w 11243827"/>
              <a:gd name="connsiteY272" fmla="*/ 5334653 h 5641173"/>
              <a:gd name="connsiteX273" fmla="*/ 13657 w 11243827"/>
              <a:gd name="connsiteY273" fmla="*/ 5334455 h 5641173"/>
              <a:gd name="connsiteX274" fmla="*/ 7139 w 11243827"/>
              <a:gd name="connsiteY274" fmla="*/ 5334438 h 5641173"/>
              <a:gd name="connsiteX275" fmla="*/ 2684 w 11243827"/>
              <a:gd name="connsiteY275" fmla="*/ 5335333 h 5641173"/>
              <a:gd name="connsiteX276" fmla="*/ 0 w 11243827"/>
              <a:gd name="connsiteY276" fmla="*/ 5335496 h 5641173"/>
              <a:gd name="connsiteX277" fmla="*/ 0 w 11243827"/>
              <a:gd name="connsiteY277" fmla="*/ 10592 h 5641173"/>
              <a:gd name="connsiteX278" fmla="*/ 11243827 w 11243827"/>
              <a:gd name="connsiteY278" fmla="*/ 0 h 5641173"/>
              <a:gd name="connsiteX0" fmla="*/ 11243827 w 11243827"/>
              <a:gd name="connsiteY0" fmla="*/ 0 h 5641173"/>
              <a:gd name="connsiteX1" fmla="*/ 11243827 w 11243827"/>
              <a:gd name="connsiteY1" fmla="*/ 5209610 h 5641173"/>
              <a:gd name="connsiteX2" fmla="*/ 11240675 w 11243827"/>
              <a:gd name="connsiteY2" fmla="*/ 5210442 h 5641173"/>
              <a:gd name="connsiteX3" fmla="*/ 11179959 w 11243827"/>
              <a:gd name="connsiteY3" fmla="*/ 5221199 h 5641173"/>
              <a:gd name="connsiteX4" fmla="*/ 11105493 w 11243827"/>
              <a:gd name="connsiteY4" fmla="*/ 5259905 h 5641173"/>
              <a:gd name="connsiteX5" fmla="*/ 11078640 w 11243827"/>
              <a:gd name="connsiteY5" fmla="*/ 5263531 h 5641173"/>
              <a:gd name="connsiteX6" fmla="*/ 11079616 w 11243827"/>
              <a:gd name="connsiteY6" fmla="*/ 5270380 h 5641173"/>
              <a:gd name="connsiteX7" fmla="*/ 11069641 w 11243827"/>
              <a:gd name="connsiteY7" fmla="*/ 5270884 h 5641173"/>
              <a:gd name="connsiteX8" fmla="*/ 11047377 w 11243827"/>
              <a:gd name="connsiteY8" fmla="*/ 5271051 h 5641173"/>
              <a:gd name="connsiteX9" fmla="*/ 10980705 w 11243827"/>
              <a:gd name="connsiteY9" fmla="*/ 5272951 h 5641173"/>
              <a:gd name="connsiteX10" fmla="*/ 10962514 w 11243827"/>
              <a:gd name="connsiteY10" fmla="*/ 5286084 h 5641173"/>
              <a:gd name="connsiteX11" fmla="*/ 10945307 w 11243827"/>
              <a:gd name="connsiteY11" fmla="*/ 5286290 h 5641173"/>
              <a:gd name="connsiteX12" fmla="*/ 10845516 w 11243827"/>
              <a:gd name="connsiteY12" fmla="*/ 5303894 h 5641173"/>
              <a:gd name="connsiteX13" fmla="*/ 10831795 w 11243827"/>
              <a:gd name="connsiteY13" fmla="*/ 5305210 h 5641173"/>
              <a:gd name="connsiteX14" fmla="*/ 10824365 w 11243827"/>
              <a:gd name="connsiteY14" fmla="*/ 5311111 h 5641173"/>
              <a:gd name="connsiteX15" fmla="*/ 10797756 w 11243827"/>
              <a:gd name="connsiteY15" fmla="*/ 5312285 h 5641173"/>
              <a:gd name="connsiteX16" fmla="*/ 10796525 w 11243827"/>
              <a:gd name="connsiteY16" fmla="*/ 5315645 h 5641173"/>
              <a:gd name="connsiteX17" fmla="*/ 10709063 w 11243827"/>
              <a:gd name="connsiteY17" fmla="*/ 5344492 h 5641173"/>
              <a:gd name="connsiteX18" fmla="*/ 10694078 w 11243827"/>
              <a:gd name="connsiteY18" fmla="*/ 5349258 h 5641173"/>
              <a:gd name="connsiteX19" fmla="*/ 10681131 w 11243827"/>
              <a:gd name="connsiteY19" fmla="*/ 5347812 h 5641173"/>
              <a:gd name="connsiteX20" fmla="*/ 10609448 w 11243827"/>
              <a:gd name="connsiteY20" fmla="*/ 5351931 h 5641173"/>
              <a:gd name="connsiteX21" fmla="*/ 10592397 w 11243827"/>
              <a:gd name="connsiteY21" fmla="*/ 5349402 h 5641173"/>
              <a:gd name="connsiteX22" fmla="*/ 10585227 w 11243827"/>
              <a:gd name="connsiteY22" fmla="*/ 5344063 h 5641173"/>
              <a:gd name="connsiteX23" fmla="*/ 10557472 w 11243827"/>
              <a:gd name="connsiteY23" fmla="*/ 5354151 h 5641173"/>
              <a:gd name="connsiteX24" fmla="*/ 10514646 w 11243827"/>
              <a:gd name="connsiteY24" fmla="*/ 5361064 h 5641173"/>
              <a:gd name="connsiteX25" fmla="*/ 10494292 w 11243827"/>
              <a:gd name="connsiteY25" fmla="*/ 5366054 h 5641173"/>
              <a:gd name="connsiteX26" fmla="*/ 10477869 w 11243827"/>
              <a:gd name="connsiteY26" fmla="*/ 5363025 h 5641173"/>
              <a:gd name="connsiteX27" fmla="*/ 10384411 w 11243827"/>
              <a:gd name="connsiteY27" fmla="*/ 5362257 h 5641173"/>
              <a:gd name="connsiteX28" fmla="*/ 10362921 w 11243827"/>
              <a:gd name="connsiteY28" fmla="*/ 5357444 h 5641173"/>
              <a:gd name="connsiteX29" fmla="*/ 10352736 w 11243827"/>
              <a:gd name="connsiteY29" fmla="*/ 5347851 h 5641173"/>
              <a:gd name="connsiteX30" fmla="*/ 10344754 w 11243827"/>
              <a:gd name="connsiteY30" fmla="*/ 5351272 h 5641173"/>
              <a:gd name="connsiteX31" fmla="*/ 10288226 w 11243827"/>
              <a:gd name="connsiteY31" fmla="*/ 5351613 h 5641173"/>
              <a:gd name="connsiteX32" fmla="*/ 10251350 w 11243827"/>
              <a:gd name="connsiteY32" fmla="*/ 5352711 h 5641173"/>
              <a:gd name="connsiteX33" fmla="*/ 10249108 w 11243827"/>
              <a:gd name="connsiteY33" fmla="*/ 5365881 h 5641173"/>
              <a:gd name="connsiteX34" fmla="*/ 10216272 w 11243827"/>
              <a:gd name="connsiteY34" fmla="*/ 5370573 h 5641173"/>
              <a:gd name="connsiteX35" fmla="*/ 10181278 w 11243827"/>
              <a:gd name="connsiteY35" fmla="*/ 5362119 h 5641173"/>
              <a:gd name="connsiteX36" fmla="*/ 10140033 w 11243827"/>
              <a:gd name="connsiteY36" fmla="*/ 5363304 h 5641173"/>
              <a:gd name="connsiteX37" fmla="*/ 10115353 w 11243827"/>
              <a:gd name="connsiteY37" fmla="*/ 5363869 h 5641173"/>
              <a:gd name="connsiteX38" fmla="*/ 10050578 w 11243827"/>
              <a:gd name="connsiteY38" fmla="*/ 5376153 h 5641173"/>
              <a:gd name="connsiteX39" fmla="*/ 9945478 w 11243827"/>
              <a:gd name="connsiteY39" fmla="*/ 5422859 h 5641173"/>
              <a:gd name="connsiteX40" fmla="*/ 9912481 w 11243827"/>
              <a:gd name="connsiteY40" fmla="*/ 5429477 h 5641173"/>
              <a:gd name="connsiteX41" fmla="*/ 9906713 w 11243827"/>
              <a:gd name="connsiteY41" fmla="*/ 5426784 h 5641173"/>
              <a:gd name="connsiteX42" fmla="*/ 9742436 w 11243827"/>
              <a:gd name="connsiteY42" fmla="*/ 5454834 h 5641173"/>
              <a:gd name="connsiteX43" fmla="*/ 9713044 w 11243827"/>
              <a:gd name="connsiteY43" fmla="*/ 5456476 h 5641173"/>
              <a:gd name="connsiteX44" fmla="*/ 9691033 w 11243827"/>
              <a:gd name="connsiteY44" fmla="*/ 5455451 h 5641173"/>
              <a:gd name="connsiteX45" fmla="*/ 9638355 w 11243827"/>
              <a:gd name="connsiteY45" fmla="*/ 5464794 h 5641173"/>
              <a:gd name="connsiteX46" fmla="*/ 9552434 w 11243827"/>
              <a:gd name="connsiteY46" fmla="*/ 5485280 h 5641173"/>
              <a:gd name="connsiteX47" fmla="*/ 9533883 w 11243827"/>
              <a:gd name="connsiteY47" fmla="*/ 5488516 h 5641173"/>
              <a:gd name="connsiteX48" fmla="*/ 9516916 w 11243827"/>
              <a:gd name="connsiteY48" fmla="*/ 5486828 h 5641173"/>
              <a:gd name="connsiteX49" fmla="*/ 9512093 w 11243827"/>
              <a:gd name="connsiteY49" fmla="*/ 5482541 h 5641173"/>
              <a:gd name="connsiteX50" fmla="*/ 9501725 w 11243827"/>
              <a:gd name="connsiteY50" fmla="*/ 5483603 h 5641173"/>
              <a:gd name="connsiteX51" fmla="*/ 9498754 w 11243827"/>
              <a:gd name="connsiteY51" fmla="*/ 5482951 h 5641173"/>
              <a:gd name="connsiteX52" fmla="*/ 9481932 w 11243827"/>
              <a:gd name="connsiteY52" fmla="*/ 5480151 h 5641173"/>
              <a:gd name="connsiteX53" fmla="*/ 9451321 w 11243827"/>
              <a:gd name="connsiteY53" fmla="*/ 5497375 h 5641173"/>
              <a:gd name="connsiteX54" fmla="*/ 9409298 w 11243827"/>
              <a:gd name="connsiteY54" fmla="*/ 5499478 h 5641173"/>
              <a:gd name="connsiteX55" fmla="*/ 9303056 w 11243827"/>
              <a:gd name="connsiteY55" fmla="*/ 5519093 h 5641173"/>
              <a:gd name="connsiteX56" fmla="*/ 9229078 w 11243827"/>
              <a:gd name="connsiteY56" fmla="*/ 5524154 h 5641173"/>
              <a:gd name="connsiteX57" fmla="*/ 9165105 w 11243827"/>
              <a:gd name="connsiteY57" fmla="*/ 5532892 h 5641173"/>
              <a:gd name="connsiteX58" fmla="*/ 9077301 w 11243827"/>
              <a:gd name="connsiteY58" fmla="*/ 5580356 h 5641173"/>
              <a:gd name="connsiteX59" fmla="*/ 8960065 w 11243827"/>
              <a:gd name="connsiteY59" fmla="*/ 5597982 h 5641173"/>
              <a:gd name="connsiteX60" fmla="*/ 8953536 w 11243827"/>
              <a:gd name="connsiteY60" fmla="*/ 5606638 h 5641173"/>
              <a:gd name="connsiteX61" fmla="*/ 8943907 w 11243827"/>
              <a:gd name="connsiteY61" fmla="*/ 5612541 h 5641173"/>
              <a:gd name="connsiteX62" fmla="*/ 8942046 w 11243827"/>
              <a:gd name="connsiteY62" fmla="*/ 5612112 h 5641173"/>
              <a:gd name="connsiteX63" fmla="*/ 8928824 w 11243827"/>
              <a:gd name="connsiteY63" fmla="*/ 5615549 h 5641173"/>
              <a:gd name="connsiteX64" fmla="*/ 8927294 w 11243827"/>
              <a:gd name="connsiteY64" fmla="*/ 5618607 h 5641173"/>
              <a:gd name="connsiteX65" fmla="*/ 8918651 w 11243827"/>
              <a:gd name="connsiteY65" fmla="*/ 5621688 h 5641173"/>
              <a:gd name="connsiteX66" fmla="*/ 8902772 w 11243827"/>
              <a:gd name="connsiteY66" fmla="*/ 5629703 h 5641173"/>
              <a:gd name="connsiteX67" fmla="*/ 8898724 w 11243827"/>
              <a:gd name="connsiteY67" fmla="*/ 5629379 h 5641173"/>
              <a:gd name="connsiteX68" fmla="*/ 8873099 w 11243827"/>
              <a:gd name="connsiteY68" fmla="*/ 5638628 h 5641173"/>
              <a:gd name="connsiteX69" fmla="*/ 8872234 w 11243827"/>
              <a:gd name="connsiteY69" fmla="*/ 5637889 h 5641173"/>
              <a:gd name="connsiteX70" fmla="*/ 8862777 w 11243827"/>
              <a:gd name="connsiteY70" fmla="*/ 5636711 h 5641173"/>
              <a:gd name="connsiteX71" fmla="*/ 8845869 w 11243827"/>
              <a:gd name="connsiteY71" fmla="*/ 5636436 h 5641173"/>
              <a:gd name="connsiteX72" fmla="*/ 8800548 w 11243827"/>
              <a:gd name="connsiteY72" fmla="*/ 5625084 h 5641173"/>
              <a:gd name="connsiteX73" fmla="*/ 8773774 w 11243827"/>
              <a:gd name="connsiteY73" fmla="*/ 5634630 h 5641173"/>
              <a:gd name="connsiteX74" fmla="*/ 8698255 w 11243827"/>
              <a:gd name="connsiteY74" fmla="*/ 5636083 h 5641173"/>
              <a:gd name="connsiteX75" fmla="*/ 8619167 w 11243827"/>
              <a:gd name="connsiteY75" fmla="*/ 5619130 h 5641173"/>
              <a:gd name="connsiteX76" fmla="*/ 8539822 w 11243827"/>
              <a:gd name="connsiteY76" fmla="*/ 5616905 h 5641173"/>
              <a:gd name="connsiteX77" fmla="*/ 8511094 w 11243827"/>
              <a:gd name="connsiteY77" fmla="*/ 5617360 h 5641173"/>
              <a:gd name="connsiteX78" fmla="*/ 8459886 w 11243827"/>
              <a:gd name="connsiteY78" fmla="*/ 5612612 h 5641173"/>
              <a:gd name="connsiteX79" fmla="*/ 8436432 w 11243827"/>
              <a:gd name="connsiteY79" fmla="*/ 5606990 h 5641173"/>
              <a:gd name="connsiteX80" fmla="*/ 8435403 w 11243827"/>
              <a:gd name="connsiteY80" fmla="*/ 5607336 h 5641173"/>
              <a:gd name="connsiteX81" fmla="*/ 8433307 w 11243827"/>
              <a:gd name="connsiteY81" fmla="*/ 5604917 h 5641173"/>
              <a:gd name="connsiteX82" fmla="*/ 8428968 w 11243827"/>
              <a:gd name="connsiteY82" fmla="*/ 5603796 h 5641173"/>
              <a:gd name="connsiteX83" fmla="*/ 8417124 w 11243827"/>
              <a:gd name="connsiteY83" fmla="*/ 5604518 h 5641173"/>
              <a:gd name="connsiteX84" fmla="*/ 8412669 w 11243827"/>
              <a:gd name="connsiteY84" fmla="*/ 5605413 h 5641173"/>
              <a:gd name="connsiteX85" fmla="*/ 8406152 w 11243827"/>
              <a:gd name="connsiteY85" fmla="*/ 5605396 h 5641173"/>
              <a:gd name="connsiteX86" fmla="*/ 8405989 w 11243827"/>
              <a:gd name="connsiteY86" fmla="*/ 5605197 h 5641173"/>
              <a:gd name="connsiteX87" fmla="*/ 8399884 w 11243827"/>
              <a:gd name="connsiteY87" fmla="*/ 5605568 h 5641173"/>
              <a:gd name="connsiteX88" fmla="*/ 8370014 w 11243827"/>
              <a:gd name="connsiteY88" fmla="*/ 5609900 h 5641173"/>
              <a:gd name="connsiteX89" fmla="*/ 8330544 w 11243827"/>
              <a:gd name="connsiteY89" fmla="*/ 5590964 h 5641173"/>
              <a:gd name="connsiteX90" fmla="*/ 8314221 w 11243827"/>
              <a:gd name="connsiteY90" fmla="*/ 5587682 h 5641173"/>
              <a:gd name="connsiteX91" fmla="*/ 8305502 w 11243827"/>
              <a:gd name="connsiteY91" fmla="*/ 5584868 h 5641173"/>
              <a:gd name="connsiteX92" fmla="*/ 8304962 w 11243827"/>
              <a:gd name="connsiteY92" fmla="*/ 5584007 h 5641173"/>
              <a:gd name="connsiteX93" fmla="*/ 8276324 w 11243827"/>
              <a:gd name="connsiteY93" fmla="*/ 5588260 h 5641173"/>
              <a:gd name="connsiteX94" fmla="*/ 8272522 w 11243827"/>
              <a:gd name="connsiteY94" fmla="*/ 5587226 h 5641173"/>
              <a:gd name="connsiteX95" fmla="*/ 8253857 w 11243827"/>
              <a:gd name="connsiteY95" fmla="*/ 5592043 h 5641173"/>
              <a:gd name="connsiteX96" fmla="*/ 8244212 w 11243827"/>
              <a:gd name="connsiteY96" fmla="*/ 5593439 h 5641173"/>
              <a:gd name="connsiteX97" fmla="*/ 8241488 w 11243827"/>
              <a:gd name="connsiteY97" fmla="*/ 5596085 h 5641173"/>
              <a:gd name="connsiteX98" fmla="*/ 8227256 w 11243827"/>
              <a:gd name="connsiteY98" fmla="*/ 5597005 h 5641173"/>
              <a:gd name="connsiteX99" fmla="*/ 8225619 w 11243827"/>
              <a:gd name="connsiteY99" fmla="*/ 5596262 h 5641173"/>
              <a:gd name="connsiteX100" fmla="*/ 8213882 w 11243827"/>
              <a:gd name="connsiteY100" fmla="*/ 5600179 h 5641173"/>
              <a:gd name="connsiteX101" fmla="*/ 8204045 w 11243827"/>
              <a:gd name="connsiteY101" fmla="*/ 5607275 h 5641173"/>
              <a:gd name="connsiteX102" fmla="*/ 8082989 w 11243827"/>
              <a:gd name="connsiteY102" fmla="*/ 5603160 h 5641173"/>
              <a:gd name="connsiteX103" fmla="*/ 7976942 w 11243827"/>
              <a:gd name="connsiteY103" fmla="*/ 5598455 h 5641173"/>
              <a:gd name="connsiteX104" fmla="*/ 7950121 w 11243827"/>
              <a:gd name="connsiteY104" fmla="*/ 5590893 h 5641173"/>
              <a:gd name="connsiteX105" fmla="*/ 7727691 w 11243827"/>
              <a:gd name="connsiteY105" fmla="*/ 5621064 h 5641173"/>
              <a:gd name="connsiteX106" fmla="*/ 7685998 w 11243827"/>
              <a:gd name="connsiteY106" fmla="*/ 5615564 h 5641173"/>
              <a:gd name="connsiteX107" fmla="*/ 7649302 w 11243827"/>
              <a:gd name="connsiteY107" fmla="*/ 5626541 h 5641173"/>
              <a:gd name="connsiteX108" fmla="*/ 7634083 w 11243827"/>
              <a:gd name="connsiteY108" fmla="*/ 5620862 h 5641173"/>
              <a:gd name="connsiteX109" fmla="*/ 7631455 w 11243827"/>
              <a:gd name="connsiteY109" fmla="*/ 5619708 h 5641173"/>
              <a:gd name="connsiteX110" fmla="*/ 7620952 w 11243827"/>
              <a:gd name="connsiteY110" fmla="*/ 5618872 h 5641173"/>
              <a:gd name="connsiteX111" fmla="*/ 7617992 w 11243827"/>
              <a:gd name="connsiteY111" fmla="*/ 5613914 h 5641173"/>
              <a:gd name="connsiteX112" fmla="*/ 7602182 w 11243827"/>
              <a:gd name="connsiteY112" fmla="*/ 5609271 h 5641173"/>
              <a:gd name="connsiteX113" fmla="*/ 7582847 w 11243827"/>
              <a:gd name="connsiteY113" fmla="*/ 5609047 h 5641173"/>
              <a:gd name="connsiteX114" fmla="*/ 7514158 w 11243827"/>
              <a:gd name="connsiteY114" fmla="*/ 5607737 h 5641173"/>
              <a:gd name="connsiteX115" fmla="*/ 7502955 w 11243827"/>
              <a:gd name="connsiteY115" fmla="*/ 5610415 h 5641173"/>
              <a:gd name="connsiteX116" fmla="*/ 7466391 w 11243827"/>
              <a:gd name="connsiteY116" fmla="*/ 5605949 h 5641173"/>
              <a:gd name="connsiteX117" fmla="*/ 7433806 w 11243827"/>
              <a:gd name="connsiteY117" fmla="*/ 5604945 h 5641173"/>
              <a:gd name="connsiteX118" fmla="*/ 7412693 w 11243827"/>
              <a:gd name="connsiteY118" fmla="*/ 5607075 h 5641173"/>
              <a:gd name="connsiteX119" fmla="*/ 7407159 w 11243827"/>
              <a:gd name="connsiteY119" fmla="*/ 5605310 h 5641173"/>
              <a:gd name="connsiteX120" fmla="*/ 7385900 w 11243827"/>
              <a:gd name="connsiteY120" fmla="*/ 5604171 h 5641173"/>
              <a:gd name="connsiteX121" fmla="*/ 7375071 w 11243827"/>
              <a:gd name="connsiteY121" fmla="*/ 5606788 h 5641173"/>
              <a:gd name="connsiteX122" fmla="*/ 7364382 w 11243827"/>
              <a:gd name="connsiteY122" fmla="*/ 5600762 h 5641173"/>
              <a:gd name="connsiteX123" fmla="*/ 7361770 w 11243827"/>
              <a:gd name="connsiteY123" fmla="*/ 5596347 h 5641173"/>
              <a:gd name="connsiteX124" fmla="*/ 7346641 w 11243827"/>
              <a:gd name="connsiteY124" fmla="*/ 5598329 h 5641173"/>
              <a:gd name="connsiteX125" fmla="*/ 7334238 w 11243827"/>
              <a:gd name="connsiteY125" fmla="*/ 5594014 h 5641173"/>
              <a:gd name="connsiteX126" fmla="*/ 7323426 w 11243827"/>
              <a:gd name="connsiteY126" fmla="*/ 5596835 h 5641173"/>
              <a:gd name="connsiteX127" fmla="*/ 7318938 w 11243827"/>
              <a:gd name="connsiteY127" fmla="*/ 5596200 h 5641173"/>
              <a:gd name="connsiteX128" fmla="*/ 7307784 w 11243827"/>
              <a:gd name="connsiteY128" fmla="*/ 5594065 h 5641173"/>
              <a:gd name="connsiteX129" fmla="*/ 7288540 w 11243827"/>
              <a:gd name="connsiteY129" fmla="*/ 5589320 h 5641173"/>
              <a:gd name="connsiteX130" fmla="*/ 7282537 w 11243827"/>
              <a:gd name="connsiteY130" fmla="*/ 5588660 h 5641173"/>
              <a:gd name="connsiteX131" fmla="*/ 7269466 w 11243827"/>
              <a:gd name="connsiteY131" fmla="*/ 5581404 h 5641173"/>
              <a:gd name="connsiteX132" fmla="*/ 7244165 w 11243827"/>
              <a:gd name="connsiteY132" fmla="*/ 5575200 h 5641173"/>
              <a:gd name="connsiteX133" fmla="*/ 7199619 w 11243827"/>
              <a:gd name="connsiteY133" fmla="*/ 5553550 h 5641173"/>
              <a:gd name="connsiteX134" fmla="*/ 7173434 w 11243827"/>
              <a:gd name="connsiteY134" fmla="*/ 5543219 h 5641173"/>
              <a:gd name="connsiteX135" fmla="*/ 7155718 w 11243827"/>
              <a:gd name="connsiteY135" fmla="*/ 5533697 h 5641173"/>
              <a:gd name="connsiteX136" fmla="*/ 7103430 w 11243827"/>
              <a:gd name="connsiteY136" fmla="*/ 5520249 h 5641173"/>
              <a:gd name="connsiteX137" fmla="*/ 7013746 w 11243827"/>
              <a:gd name="connsiteY137" fmla="*/ 5502470 h 5641173"/>
              <a:gd name="connsiteX138" fmla="*/ 6995379 w 11243827"/>
              <a:gd name="connsiteY138" fmla="*/ 5497693 h 5641173"/>
              <a:gd name="connsiteX139" fmla="*/ 6982475 w 11243827"/>
              <a:gd name="connsiteY139" fmla="*/ 5489641 h 5641173"/>
              <a:gd name="connsiteX140" fmla="*/ 6981994 w 11243827"/>
              <a:gd name="connsiteY140" fmla="*/ 5484335 h 5641173"/>
              <a:gd name="connsiteX141" fmla="*/ 6972355 w 11243827"/>
              <a:gd name="connsiteY141" fmla="*/ 5481074 h 5641173"/>
              <a:gd name="connsiteX142" fmla="*/ 6970394 w 11243827"/>
              <a:gd name="connsiteY142" fmla="*/ 5479383 h 5641173"/>
              <a:gd name="connsiteX143" fmla="*/ 6958543 w 11243827"/>
              <a:gd name="connsiteY143" fmla="*/ 5470507 h 5641173"/>
              <a:gd name="connsiteX144" fmla="*/ 6918276 w 11243827"/>
              <a:gd name="connsiteY144" fmla="*/ 5472034 h 5641173"/>
              <a:gd name="connsiteX145" fmla="*/ 6881046 w 11243827"/>
              <a:gd name="connsiteY145" fmla="*/ 5457070 h 5641173"/>
              <a:gd name="connsiteX146" fmla="*/ 6752164 w 11243827"/>
              <a:gd name="connsiteY146" fmla="*/ 5425021 h 5641173"/>
              <a:gd name="connsiteX147" fmla="*/ 6724964 w 11243827"/>
              <a:gd name="connsiteY147" fmla="*/ 5414071 h 5641173"/>
              <a:gd name="connsiteX148" fmla="*/ 6683286 w 11243827"/>
              <a:gd name="connsiteY148" fmla="*/ 5432830 h 5641173"/>
              <a:gd name="connsiteX149" fmla="*/ 6644277 w 11243827"/>
              <a:gd name="connsiteY149" fmla="*/ 5429684 h 5641173"/>
              <a:gd name="connsiteX150" fmla="*/ 6532914 w 11243827"/>
              <a:gd name="connsiteY150" fmla="*/ 5431205 h 5641173"/>
              <a:gd name="connsiteX151" fmla="*/ 6307459 w 11243827"/>
              <a:gd name="connsiteY151" fmla="*/ 5467087 h 5641173"/>
              <a:gd name="connsiteX152" fmla="*/ 6196243 w 11243827"/>
              <a:gd name="connsiteY152" fmla="*/ 5515042 h 5641173"/>
              <a:gd name="connsiteX153" fmla="*/ 6099124 w 11243827"/>
              <a:gd name="connsiteY153" fmla="*/ 5516848 h 5641173"/>
              <a:gd name="connsiteX154" fmla="*/ 6016077 w 11243827"/>
              <a:gd name="connsiteY154" fmla="*/ 5528642 h 5641173"/>
              <a:gd name="connsiteX155" fmla="*/ 6004389 w 11243827"/>
              <a:gd name="connsiteY155" fmla="*/ 5531206 h 5641173"/>
              <a:gd name="connsiteX156" fmla="*/ 5933945 w 11243827"/>
              <a:gd name="connsiteY156" fmla="*/ 5538840 h 5641173"/>
              <a:gd name="connsiteX157" fmla="*/ 5883936 w 11243827"/>
              <a:gd name="connsiteY157" fmla="*/ 5553807 h 5641173"/>
              <a:gd name="connsiteX158" fmla="*/ 5798331 w 11243827"/>
              <a:gd name="connsiteY158" fmla="*/ 5564248 h 5641173"/>
              <a:gd name="connsiteX159" fmla="*/ 5712738 w 11243827"/>
              <a:gd name="connsiteY159" fmla="*/ 5573120 h 5641173"/>
              <a:gd name="connsiteX160" fmla="*/ 5681342 w 11243827"/>
              <a:gd name="connsiteY160" fmla="*/ 5575621 h 5641173"/>
              <a:gd name="connsiteX161" fmla="*/ 5627167 w 11243827"/>
              <a:gd name="connsiteY161" fmla="*/ 5583215 h 5641173"/>
              <a:gd name="connsiteX162" fmla="*/ 5591414 w 11243827"/>
              <a:gd name="connsiteY162" fmla="*/ 5587695 h 5641173"/>
              <a:gd name="connsiteX163" fmla="*/ 5583028 w 11243827"/>
              <a:gd name="connsiteY163" fmla="*/ 5580877 h 5641173"/>
              <a:gd name="connsiteX164" fmla="*/ 5549426 w 11243827"/>
              <a:gd name="connsiteY164" fmla="*/ 5582858 h 5641173"/>
              <a:gd name="connsiteX165" fmla="*/ 5519999 w 11243827"/>
              <a:gd name="connsiteY165" fmla="*/ 5592246 h 5641173"/>
              <a:gd name="connsiteX166" fmla="*/ 5480028 w 11243827"/>
              <a:gd name="connsiteY166" fmla="*/ 5597282 h 5641173"/>
              <a:gd name="connsiteX167" fmla="*/ 5456175 w 11243827"/>
              <a:gd name="connsiteY167" fmla="*/ 5600371 h 5641173"/>
              <a:gd name="connsiteX168" fmla="*/ 5388463 w 11243827"/>
              <a:gd name="connsiteY168" fmla="*/ 5602638 h 5641173"/>
              <a:gd name="connsiteX169" fmla="*/ 5265898 w 11243827"/>
              <a:gd name="connsiteY169" fmla="*/ 5591830 h 5641173"/>
              <a:gd name="connsiteX170" fmla="*/ 5231231 w 11243827"/>
              <a:gd name="connsiteY170" fmla="*/ 5592790 h 5641173"/>
              <a:gd name="connsiteX171" fmla="*/ 5226996 w 11243827"/>
              <a:gd name="connsiteY171" fmla="*/ 5595040 h 5641173"/>
              <a:gd name="connsiteX172" fmla="*/ 5175988 w 11243827"/>
              <a:gd name="connsiteY172" fmla="*/ 5588131 h 5641173"/>
              <a:gd name="connsiteX173" fmla="*/ 5107470 w 11243827"/>
              <a:gd name="connsiteY173" fmla="*/ 5594771 h 5641173"/>
              <a:gd name="connsiteX174" fmla="*/ 5027868 w 11243827"/>
              <a:gd name="connsiteY174" fmla="*/ 5605624 h 5641173"/>
              <a:gd name="connsiteX175" fmla="*/ 5007324 w 11243827"/>
              <a:gd name="connsiteY175" fmla="*/ 5609209 h 5641173"/>
              <a:gd name="connsiteX176" fmla="*/ 4952559 w 11243827"/>
              <a:gd name="connsiteY176" fmla="*/ 5611402 h 5641173"/>
              <a:gd name="connsiteX177" fmla="*/ 4826081 w 11243827"/>
              <a:gd name="connsiteY177" fmla="*/ 5616191 h 5641173"/>
              <a:gd name="connsiteX178" fmla="*/ 4823501 w 11243827"/>
              <a:gd name="connsiteY178" fmla="*/ 5619174 h 5641173"/>
              <a:gd name="connsiteX179" fmla="*/ 4813093 w 11243827"/>
              <a:gd name="connsiteY179" fmla="*/ 5620026 h 5641173"/>
              <a:gd name="connsiteX180" fmla="*/ 4810563 w 11243827"/>
              <a:gd name="connsiteY180" fmla="*/ 5620787 h 5641173"/>
              <a:gd name="connsiteX181" fmla="*/ 4795818 w 11243827"/>
              <a:gd name="connsiteY181" fmla="*/ 5624618 h 5641173"/>
              <a:gd name="connsiteX182" fmla="*/ 4758404 w 11243827"/>
              <a:gd name="connsiteY182" fmla="*/ 5619510 h 5641173"/>
              <a:gd name="connsiteX183" fmla="*/ 4717254 w 11243827"/>
              <a:gd name="connsiteY183" fmla="*/ 5624155 h 5641173"/>
              <a:gd name="connsiteX184" fmla="*/ 4591958 w 11243827"/>
              <a:gd name="connsiteY184" fmla="*/ 5624710 h 5641173"/>
              <a:gd name="connsiteX185" fmla="*/ 4476215 w 11243827"/>
              <a:gd name="connsiteY185" fmla="*/ 5628210 h 5641173"/>
              <a:gd name="connsiteX186" fmla="*/ 4425193 w 11243827"/>
              <a:gd name="connsiteY186" fmla="*/ 5627414 h 5641173"/>
              <a:gd name="connsiteX187" fmla="*/ 4383866 w 11243827"/>
              <a:gd name="connsiteY187" fmla="*/ 5626546 h 5641173"/>
              <a:gd name="connsiteX188" fmla="*/ 4385596 w 11243827"/>
              <a:gd name="connsiteY188" fmla="*/ 5634646 h 5641173"/>
              <a:gd name="connsiteX189" fmla="*/ 4360864 w 11243827"/>
              <a:gd name="connsiteY189" fmla="*/ 5641173 h 5641173"/>
              <a:gd name="connsiteX190" fmla="*/ 4328321 w 11243827"/>
              <a:gd name="connsiteY190" fmla="*/ 5626332 h 5641173"/>
              <a:gd name="connsiteX191" fmla="*/ 4309842 w 11243827"/>
              <a:gd name="connsiteY191" fmla="*/ 5626471 h 5641173"/>
              <a:gd name="connsiteX192" fmla="*/ 4277424 w 11243827"/>
              <a:gd name="connsiteY192" fmla="*/ 5631598 h 5641173"/>
              <a:gd name="connsiteX193" fmla="*/ 4266627 w 11243827"/>
              <a:gd name="connsiteY193" fmla="*/ 5633969 h 5641173"/>
              <a:gd name="connsiteX194" fmla="*/ 4185525 w 11243827"/>
              <a:gd name="connsiteY194" fmla="*/ 5617508 h 5641173"/>
              <a:gd name="connsiteX195" fmla="*/ 4177617 w 11243827"/>
              <a:gd name="connsiteY195" fmla="*/ 5610903 h 5641173"/>
              <a:gd name="connsiteX196" fmla="*/ 4136948 w 11243827"/>
              <a:gd name="connsiteY196" fmla="*/ 5608031 h 5641173"/>
              <a:gd name="connsiteX197" fmla="*/ 4132323 w 11243827"/>
              <a:gd name="connsiteY197" fmla="*/ 5609784 h 5641173"/>
              <a:gd name="connsiteX198" fmla="*/ 4098620 w 11243827"/>
              <a:gd name="connsiteY198" fmla="*/ 5599672 h 5641173"/>
              <a:gd name="connsiteX199" fmla="*/ 3963475 w 11243827"/>
              <a:gd name="connsiteY199" fmla="*/ 5581841 h 5641173"/>
              <a:gd name="connsiteX200" fmla="*/ 3703613 w 11243827"/>
              <a:gd name="connsiteY200" fmla="*/ 5572482 h 5641173"/>
              <a:gd name="connsiteX201" fmla="*/ 3432987 w 11243827"/>
              <a:gd name="connsiteY201" fmla="*/ 5545768 h 5641173"/>
              <a:gd name="connsiteX202" fmla="*/ 3176381 w 11243827"/>
              <a:gd name="connsiteY202" fmla="*/ 5556110 h 5641173"/>
              <a:gd name="connsiteX203" fmla="*/ 2710156 w 11243827"/>
              <a:gd name="connsiteY203" fmla="*/ 5527517 h 5641173"/>
              <a:gd name="connsiteX204" fmla="*/ 2550206 w 11243827"/>
              <a:gd name="connsiteY204" fmla="*/ 5524958 h 5641173"/>
              <a:gd name="connsiteX205" fmla="*/ 2443041 w 11243827"/>
              <a:gd name="connsiteY205" fmla="*/ 5523990 h 5641173"/>
              <a:gd name="connsiteX206" fmla="*/ 2435613 w 11243827"/>
              <a:gd name="connsiteY206" fmla="*/ 5526704 h 5641173"/>
              <a:gd name="connsiteX207" fmla="*/ 2405682 w 11243827"/>
              <a:gd name="connsiteY207" fmla="*/ 5528307 h 5641173"/>
              <a:gd name="connsiteX208" fmla="*/ 2397487 w 11243827"/>
              <a:gd name="connsiteY208" fmla="*/ 5540337 h 5641173"/>
              <a:gd name="connsiteX209" fmla="*/ 2297454 w 11243827"/>
              <a:gd name="connsiteY209" fmla="*/ 5550765 h 5641173"/>
              <a:gd name="connsiteX210" fmla="*/ 2056700 w 11243827"/>
              <a:gd name="connsiteY210" fmla="*/ 5555489 h 5641173"/>
              <a:gd name="connsiteX211" fmla="*/ 1878530 w 11243827"/>
              <a:gd name="connsiteY211" fmla="*/ 5535330 h 5641173"/>
              <a:gd name="connsiteX212" fmla="*/ 1859292 w 11243827"/>
              <a:gd name="connsiteY212" fmla="*/ 5535461 h 5641173"/>
              <a:gd name="connsiteX213" fmla="*/ 1835626 w 11243827"/>
              <a:gd name="connsiteY213" fmla="*/ 5533793 h 5641173"/>
              <a:gd name="connsiteX214" fmla="*/ 1798939 w 11243827"/>
              <a:gd name="connsiteY214" fmla="*/ 5540285 h 5641173"/>
              <a:gd name="connsiteX215" fmla="*/ 1779046 w 11243827"/>
              <a:gd name="connsiteY215" fmla="*/ 5549949 h 5641173"/>
              <a:gd name="connsiteX216" fmla="*/ 1772421 w 11243827"/>
              <a:gd name="connsiteY216" fmla="*/ 5549018 h 5641173"/>
              <a:gd name="connsiteX217" fmla="*/ 1772052 w 11243827"/>
              <a:gd name="connsiteY217" fmla="*/ 5545689 h 5641173"/>
              <a:gd name="connsiteX218" fmla="*/ 1711543 w 11243827"/>
              <a:gd name="connsiteY218" fmla="*/ 5534558 h 5641173"/>
              <a:gd name="connsiteX219" fmla="*/ 1631462 w 11243827"/>
              <a:gd name="connsiteY219" fmla="*/ 5491807 h 5641173"/>
              <a:gd name="connsiteX220" fmla="*/ 1538763 w 11243827"/>
              <a:gd name="connsiteY220" fmla="*/ 5482781 h 5641173"/>
              <a:gd name="connsiteX221" fmla="*/ 1501533 w 11243827"/>
              <a:gd name="connsiteY221" fmla="*/ 5467817 h 5641173"/>
              <a:gd name="connsiteX222" fmla="*/ 1461266 w 11243827"/>
              <a:gd name="connsiteY222" fmla="*/ 5469343 h 5641173"/>
              <a:gd name="connsiteX223" fmla="*/ 1449415 w 11243827"/>
              <a:gd name="connsiteY223" fmla="*/ 5460467 h 5641173"/>
              <a:gd name="connsiteX224" fmla="*/ 1447454 w 11243827"/>
              <a:gd name="connsiteY224" fmla="*/ 5458776 h 5641173"/>
              <a:gd name="connsiteX225" fmla="*/ 1437814 w 11243827"/>
              <a:gd name="connsiteY225" fmla="*/ 5455515 h 5641173"/>
              <a:gd name="connsiteX226" fmla="*/ 1437334 w 11243827"/>
              <a:gd name="connsiteY226" fmla="*/ 5450209 h 5641173"/>
              <a:gd name="connsiteX227" fmla="*/ 1424429 w 11243827"/>
              <a:gd name="connsiteY227" fmla="*/ 5442157 h 5641173"/>
              <a:gd name="connsiteX228" fmla="*/ 1406063 w 11243827"/>
              <a:gd name="connsiteY228" fmla="*/ 5437380 h 5641173"/>
              <a:gd name="connsiteX229" fmla="*/ 1316379 w 11243827"/>
              <a:gd name="connsiteY229" fmla="*/ 5419601 h 5641173"/>
              <a:gd name="connsiteX230" fmla="*/ 1264090 w 11243827"/>
              <a:gd name="connsiteY230" fmla="*/ 5406153 h 5641173"/>
              <a:gd name="connsiteX231" fmla="*/ 1246374 w 11243827"/>
              <a:gd name="connsiteY231" fmla="*/ 5396631 h 5641173"/>
              <a:gd name="connsiteX232" fmla="*/ 1220190 w 11243827"/>
              <a:gd name="connsiteY232" fmla="*/ 5386301 h 5641173"/>
              <a:gd name="connsiteX233" fmla="*/ 1175643 w 11243827"/>
              <a:gd name="connsiteY233" fmla="*/ 5364651 h 5641173"/>
              <a:gd name="connsiteX234" fmla="*/ 1150342 w 11243827"/>
              <a:gd name="connsiteY234" fmla="*/ 5358447 h 5641173"/>
              <a:gd name="connsiteX235" fmla="*/ 1112024 w 11243827"/>
              <a:gd name="connsiteY235" fmla="*/ 5345786 h 5641173"/>
              <a:gd name="connsiteX236" fmla="*/ 1100870 w 11243827"/>
              <a:gd name="connsiteY236" fmla="*/ 5343651 h 5641173"/>
              <a:gd name="connsiteX237" fmla="*/ 1096383 w 11243827"/>
              <a:gd name="connsiteY237" fmla="*/ 5343015 h 5641173"/>
              <a:gd name="connsiteX238" fmla="*/ 1058039 w 11243827"/>
              <a:gd name="connsiteY238" fmla="*/ 5343504 h 5641173"/>
              <a:gd name="connsiteX239" fmla="*/ 1055426 w 11243827"/>
              <a:gd name="connsiteY239" fmla="*/ 5339088 h 5641173"/>
              <a:gd name="connsiteX240" fmla="*/ 1044738 w 11243827"/>
              <a:gd name="connsiteY240" fmla="*/ 5333063 h 5641173"/>
              <a:gd name="connsiteX241" fmla="*/ 1033909 w 11243827"/>
              <a:gd name="connsiteY241" fmla="*/ 5335680 h 5641173"/>
              <a:gd name="connsiteX242" fmla="*/ 1012649 w 11243827"/>
              <a:gd name="connsiteY242" fmla="*/ 5334541 h 5641173"/>
              <a:gd name="connsiteX243" fmla="*/ 1007115 w 11243827"/>
              <a:gd name="connsiteY243" fmla="*/ 5332775 h 5641173"/>
              <a:gd name="connsiteX244" fmla="*/ 987447 w 11243827"/>
              <a:gd name="connsiteY244" fmla="*/ 5346462 h 5641173"/>
              <a:gd name="connsiteX245" fmla="*/ 953418 w 11243827"/>
              <a:gd name="connsiteY245" fmla="*/ 5333901 h 5641173"/>
              <a:gd name="connsiteX246" fmla="*/ 916854 w 11243827"/>
              <a:gd name="connsiteY246" fmla="*/ 5329435 h 5641173"/>
              <a:gd name="connsiteX247" fmla="*/ 905651 w 11243827"/>
              <a:gd name="connsiteY247" fmla="*/ 5332114 h 5641173"/>
              <a:gd name="connsiteX248" fmla="*/ 838405 w 11243827"/>
              <a:gd name="connsiteY248" fmla="*/ 5339470 h 5641173"/>
              <a:gd name="connsiteX249" fmla="*/ 817627 w 11243827"/>
              <a:gd name="connsiteY249" fmla="*/ 5330580 h 5641173"/>
              <a:gd name="connsiteX250" fmla="*/ 801817 w 11243827"/>
              <a:gd name="connsiteY250" fmla="*/ 5325937 h 5641173"/>
              <a:gd name="connsiteX251" fmla="*/ 798857 w 11243827"/>
              <a:gd name="connsiteY251" fmla="*/ 5320979 h 5641173"/>
              <a:gd name="connsiteX252" fmla="*/ 788354 w 11243827"/>
              <a:gd name="connsiteY252" fmla="*/ 5320143 h 5641173"/>
              <a:gd name="connsiteX253" fmla="*/ 785726 w 11243827"/>
              <a:gd name="connsiteY253" fmla="*/ 5318989 h 5641173"/>
              <a:gd name="connsiteX254" fmla="*/ 770507 w 11243827"/>
              <a:gd name="connsiteY254" fmla="*/ 5313309 h 5641173"/>
              <a:gd name="connsiteX255" fmla="*/ 733810 w 11243827"/>
              <a:gd name="connsiteY255" fmla="*/ 5324286 h 5641173"/>
              <a:gd name="connsiteX256" fmla="*/ 692117 w 11243827"/>
              <a:gd name="connsiteY256" fmla="*/ 5318786 h 5641173"/>
              <a:gd name="connsiteX257" fmla="*/ 574943 w 11243827"/>
              <a:gd name="connsiteY257" fmla="*/ 5327578 h 5641173"/>
              <a:gd name="connsiteX258" fmla="*/ 441302 w 11243827"/>
              <a:gd name="connsiteY258" fmla="*/ 5307062 h 5641173"/>
              <a:gd name="connsiteX259" fmla="*/ 336819 w 11243827"/>
              <a:gd name="connsiteY259" fmla="*/ 5336690 h 5641173"/>
              <a:gd name="connsiteX260" fmla="*/ 270932 w 11243827"/>
              <a:gd name="connsiteY260" fmla="*/ 5345451 h 5641173"/>
              <a:gd name="connsiteX261" fmla="*/ 194189 w 11243827"/>
              <a:gd name="connsiteY261" fmla="*/ 5343588 h 5641173"/>
              <a:gd name="connsiteX262" fmla="*/ 192552 w 11243827"/>
              <a:gd name="connsiteY262" fmla="*/ 5342845 h 5641173"/>
              <a:gd name="connsiteX263" fmla="*/ 178320 w 11243827"/>
              <a:gd name="connsiteY263" fmla="*/ 5343766 h 5641173"/>
              <a:gd name="connsiteX264" fmla="*/ 175596 w 11243827"/>
              <a:gd name="connsiteY264" fmla="*/ 5346411 h 5641173"/>
              <a:gd name="connsiteX265" fmla="*/ 147287 w 11243827"/>
              <a:gd name="connsiteY265" fmla="*/ 5352625 h 5641173"/>
              <a:gd name="connsiteX266" fmla="*/ 114847 w 11243827"/>
              <a:gd name="connsiteY266" fmla="*/ 5355844 h 5641173"/>
              <a:gd name="connsiteX267" fmla="*/ 114306 w 11243827"/>
              <a:gd name="connsiteY267" fmla="*/ 5354983 h 5641173"/>
              <a:gd name="connsiteX268" fmla="*/ 89264 w 11243827"/>
              <a:gd name="connsiteY268" fmla="*/ 5348886 h 5641173"/>
              <a:gd name="connsiteX269" fmla="*/ 49794 w 11243827"/>
              <a:gd name="connsiteY269" fmla="*/ 5329950 h 5641173"/>
              <a:gd name="connsiteX270" fmla="*/ 19924 w 11243827"/>
              <a:gd name="connsiteY270" fmla="*/ 5334282 h 5641173"/>
              <a:gd name="connsiteX271" fmla="*/ 13819 w 11243827"/>
              <a:gd name="connsiteY271" fmla="*/ 5334653 h 5641173"/>
              <a:gd name="connsiteX272" fmla="*/ 13657 w 11243827"/>
              <a:gd name="connsiteY272" fmla="*/ 5334455 h 5641173"/>
              <a:gd name="connsiteX273" fmla="*/ 7139 w 11243827"/>
              <a:gd name="connsiteY273" fmla="*/ 5334438 h 5641173"/>
              <a:gd name="connsiteX274" fmla="*/ 2684 w 11243827"/>
              <a:gd name="connsiteY274" fmla="*/ 5335333 h 5641173"/>
              <a:gd name="connsiteX275" fmla="*/ 0 w 11243827"/>
              <a:gd name="connsiteY275" fmla="*/ 5335496 h 5641173"/>
              <a:gd name="connsiteX276" fmla="*/ 0 w 11243827"/>
              <a:gd name="connsiteY276" fmla="*/ 10592 h 5641173"/>
              <a:gd name="connsiteX277" fmla="*/ 11243827 w 11243827"/>
              <a:gd name="connsiteY277" fmla="*/ 0 h 564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Lst>
            <a:rect l="l" t="t" r="r" b="b"/>
            <a:pathLst>
              <a:path w="11243827" h="5641173">
                <a:moveTo>
                  <a:pt x="11243827" y="0"/>
                </a:moveTo>
                <a:lnTo>
                  <a:pt x="11243827" y="5209610"/>
                </a:lnTo>
                <a:lnTo>
                  <a:pt x="11240675" y="5210442"/>
                </a:lnTo>
                <a:cubicBezTo>
                  <a:pt x="11212687" y="5216721"/>
                  <a:pt x="11197241" y="5217028"/>
                  <a:pt x="11179959" y="5221199"/>
                </a:cubicBezTo>
                <a:cubicBezTo>
                  <a:pt x="11151979" y="5230882"/>
                  <a:pt x="11122378" y="5252850"/>
                  <a:pt x="11105493" y="5259905"/>
                </a:cubicBezTo>
                <a:lnTo>
                  <a:pt x="11078640" y="5263531"/>
                </a:lnTo>
                <a:lnTo>
                  <a:pt x="11079616" y="5270380"/>
                </a:lnTo>
                <a:lnTo>
                  <a:pt x="11069641" y="5270884"/>
                </a:lnTo>
                <a:lnTo>
                  <a:pt x="11047377" y="5271051"/>
                </a:lnTo>
                <a:cubicBezTo>
                  <a:pt x="11033483" y="5272087"/>
                  <a:pt x="10994850" y="5270445"/>
                  <a:pt x="10980705" y="5272951"/>
                </a:cubicBezTo>
                <a:cubicBezTo>
                  <a:pt x="10976625" y="5280257"/>
                  <a:pt x="10970327" y="5284239"/>
                  <a:pt x="10962514" y="5286084"/>
                </a:cubicBezTo>
                <a:lnTo>
                  <a:pt x="10945307" y="5286290"/>
                </a:lnTo>
                <a:lnTo>
                  <a:pt x="10845516" y="5303894"/>
                </a:lnTo>
                <a:lnTo>
                  <a:pt x="10831795" y="5305210"/>
                </a:lnTo>
                <a:lnTo>
                  <a:pt x="10824365" y="5311111"/>
                </a:lnTo>
                <a:cubicBezTo>
                  <a:pt x="10818692" y="5312290"/>
                  <a:pt x="10802397" y="5311529"/>
                  <a:pt x="10797756" y="5312285"/>
                </a:cubicBezTo>
                <a:lnTo>
                  <a:pt x="10796525" y="5315645"/>
                </a:lnTo>
                <a:cubicBezTo>
                  <a:pt x="10781742" y="5321013"/>
                  <a:pt x="10726138" y="5338890"/>
                  <a:pt x="10709063" y="5344492"/>
                </a:cubicBezTo>
                <a:cubicBezTo>
                  <a:pt x="10705652" y="5339328"/>
                  <a:pt x="10698014" y="5347484"/>
                  <a:pt x="10694078" y="5349258"/>
                </a:cubicBezTo>
                <a:cubicBezTo>
                  <a:pt x="10693469" y="5345779"/>
                  <a:pt x="10683941" y="5344718"/>
                  <a:pt x="10681131" y="5347812"/>
                </a:cubicBezTo>
                <a:cubicBezTo>
                  <a:pt x="10614153" y="5364782"/>
                  <a:pt x="10647679" y="5329716"/>
                  <a:pt x="10609448" y="5351931"/>
                </a:cubicBezTo>
                <a:cubicBezTo>
                  <a:pt x="10602685" y="5353403"/>
                  <a:pt x="10597204" y="5352000"/>
                  <a:pt x="10592397" y="5349402"/>
                </a:cubicBezTo>
                <a:lnTo>
                  <a:pt x="10585227" y="5344063"/>
                </a:lnTo>
                <a:lnTo>
                  <a:pt x="10557472" y="5354151"/>
                </a:lnTo>
                <a:cubicBezTo>
                  <a:pt x="10543800" y="5357667"/>
                  <a:pt x="10529411" y="5359999"/>
                  <a:pt x="10514646" y="5361064"/>
                </a:cubicBezTo>
                <a:cubicBezTo>
                  <a:pt x="10511333" y="5353956"/>
                  <a:pt x="10499744" y="5364054"/>
                  <a:pt x="10494292" y="5366054"/>
                </a:cubicBezTo>
                <a:cubicBezTo>
                  <a:pt x="10494236" y="5361412"/>
                  <a:pt x="10482156" y="5359187"/>
                  <a:pt x="10477869" y="5363025"/>
                </a:cubicBezTo>
                <a:cubicBezTo>
                  <a:pt x="10387782" y="5379617"/>
                  <a:pt x="10438473" y="5336257"/>
                  <a:pt x="10384411" y="5362257"/>
                </a:cubicBezTo>
                <a:cubicBezTo>
                  <a:pt x="10375368" y="5363613"/>
                  <a:pt x="10368582" y="5361287"/>
                  <a:pt x="10362921" y="5357444"/>
                </a:cubicBezTo>
                <a:lnTo>
                  <a:pt x="10352736" y="5347851"/>
                </a:lnTo>
                <a:lnTo>
                  <a:pt x="10344754" y="5351272"/>
                </a:lnTo>
                <a:cubicBezTo>
                  <a:pt x="10314632" y="5351540"/>
                  <a:pt x="10305751" y="5341709"/>
                  <a:pt x="10288226" y="5351613"/>
                </a:cubicBezTo>
                <a:cubicBezTo>
                  <a:pt x="10262327" y="5331026"/>
                  <a:pt x="10271048" y="5349560"/>
                  <a:pt x="10251350" y="5352711"/>
                </a:cubicBezTo>
                <a:cubicBezTo>
                  <a:pt x="10235810" y="5356816"/>
                  <a:pt x="10264339" y="5364714"/>
                  <a:pt x="10249108" y="5365881"/>
                </a:cubicBezTo>
                <a:cubicBezTo>
                  <a:pt x="10232632" y="5360566"/>
                  <a:pt x="10233406" y="5377073"/>
                  <a:pt x="10216272" y="5370573"/>
                </a:cubicBezTo>
                <a:cubicBezTo>
                  <a:pt x="10220434" y="5358137"/>
                  <a:pt x="10182459" y="5372984"/>
                  <a:pt x="10181278" y="5362119"/>
                </a:cubicBezTo>
                <a:cubicBezTo>
                  <a:pt x="10166724" y="5377655"/>
                  <a:pt x="10159412" y="5358516"/>
                  <a:pt x="10140033" y="5363304"/>
                </a:cubicBezTo>
                <a:cubicBezTo>
                  <a:pt x="10130907" y="5369181"/>
                  <a:pt x="10124323" y="5370190"/>
                  <a:pt x="10115353" y="5363869"/>
                </a:cubicBezTo>
                <a:cubicBezTo>
                  <a:pt x="10073314" y="5392482"/>
                  <a:pt x="10089920" y="5365150"/>
                  <a:pt x="10050578" y="5376153"/>
                </a:cubicBezTo>
                <a:cubicBezTo>
                  <a:pt x="10016683" y="5387725"/>
                  <a:pt x="9978260" y="5395233"/>
                  <a:pt x="9945478" y="5422859"/>
                </a:cubicBezTo>
                <a:cubicBezTo>
                  <a:pt x="9939461" y="5430686"/>
                  <a:pt x="9924686" y="5433649"/>
                  <a:pt x="9912481" y="5429477"/>
                </a:cubicBezTo>
                <a:cubicBezTo>
                  <a:pt x="9910384" y="5428759"/>
                  <a:pt x="9908438" y="5427851"/>
                  <a:pt x="9906713" y="5426784"/>
                </a:cubicBezTo>
                <a:cubicBezTo>
                  <a:pt x="9878372" y="5431011"/>
                  <a:pt x="9774714" y="5449885"/>
                  <a:pt x="9742436" y="5454834"/>
                </a:cubicBezTo>
                <a:cubicBezTo>
                  <a:pt x="9739822" y="5444779"/>
                  <a:pt x="9723500" y="5462923"/>
                  <a:pt x="9713044" y="5456476"/>
                </a:cubicBezTo>
                <a:cubicBezTo>
                  <a:pt x="9705555" y="5450821"/>
                  <a:pt x="9698855" y="5455006"/>
                  <a:pt x="9691033" y="5455451"/>
                </a:cubicBezTo>
                <a:cubicBezTo>
                  <a:pt x="9680728" y="5451004"/>
                  <a:pt x="9647117" y="5459035"/>
                  <a:pt x="9638355" y="5464794"/>
                </a:cubicBezTo>
                <a:cubicBezTo>
                  <a:pt x="9617415" y="5484808"/>
                  <a:pt x="9569832" y="5469945"/>
                  <a:pt x="9552434" y="5485280"/>
                </a:cubicBezTo>
                <a:cubicBezTo>
                  <a:pt x="9546122" y="5487529"/>
                  <a:pt x="9539945" y="5488440"/>
                  <a:pt x="9533883" y="5488516"/>
                </a:cubicBezTo>
                <a:lnTo>
                  <a:pt x="9516916" y="5486828"/>
                </a:lnTo>
                <a:lnTo>
                  <a:pt x="9512093" y="5482541"/>
                </a:lnTo>
                <a:lnTo>
                  <a:pt x="9501725" y="5483603"/>
                </a:lnTo>
                <a:lnTo>
                  <a:pt x="9498754" y="5482951"/>
                </a:lnTo>
                <a:cubicBezTo>
                  <a:pt x="9493078" y="5481686"/>
                  <a:pt x="9487476" y="5480586"/>
                  <a:pt x="9481932" y="5480151"/>
                </a:cubicBezTo>
                <a:cubicBezTo>
                  <a:pt x="9489223" y="5501646"/>
                  <a:pt x="9435971" y="5479991"/>
                  <a:pt x="9451321" y="5497375"/>
                </a:cubicBezTo>
                <a:cubicBezTo>
                  <a:pt x="9422124" y="5498722"/>
                  <a:pt x="9444395" y="5514914"/>
                  <a:pt x="9409298" y="5499478"/>
                </a:cubicBezTo>
                <a:cubicBezTo>
                  <a:pt x="9363968" y="5517055"/>
                  <a:pt x="9350073" y="5507226"/>
                  <a:pt x="9303056" y="5519093"/>
                </a:cubicBezTo>
                <a:cubicBezTo>
                  <a:pt x="9272929" y="5515489"/>
                  <a:pt x="9242312" y="5519100"/>
                  <a:pt x="9229078" y="5524154"/>
                </a:cubicBezTo>
                <a:cubicBezTo>
                  <a:pt x="9244549" y="5484199"/>
                  <a:pt x="9198133" y="5512463"/>
                  <a:pt x="9165105" y="5532892"/>
                </a:cubicBezTo>
                <a:cubicBezTo>
                  <a:pt x="9128348" y="5546691"/>
                  <a:pt x="9105217" y="5601124"/>
                  <a:pt x="9077301" y="5580356"/>
                </a:cubicBezTo>
                <a:cubicBezTo>
                  <a:pt x="9034770" y="5585424"/>
                  <a:pt x="9004654" y="5606346"/>
                  <a:pt x="8960065" y="5597982"/>
                </a:cubicBezTo>
                <a:cubicBezTo>
                  <a:pt x="8958681" y="5601368"/>
                  <a:pt x="8956414" y="5604204"/>
                  <a:pt x="8953536" y="5606638"/>
                </a:cubicBezTo>
                <a:lnTo>
                  <a:pt x="8943907" y="5612541"/>
                </a:lnTo>
                <a:lnTo>
                  <a:pt x="8942046" y="5612112"/>
                </a:lnTo>
                <a:cubicBezTo>
                  <a:pt x="8934733" y="5612036"/>
                  <a:pt x="8930989" y="5613463"/>
                  <a:pt x="8928824" y="5615549"/>
                </a:cubicBezTo>
                <a:lnTo>
                  <a:pt x="8927294" y="5618607"/>
                </a:lnTo>
                <a:lnTo>
                  <a:pt x="8918651" y="5621688"/>
                </a:lnTo>
                <a:lnTo>
                  <a:pt x="8902772" y="5629703"/>
                </a:lnTo>
                <a:lnTo>
                  <a:pt x="8898724" y="5629379"/>
                </a:lnTo>
                <a:lnTo>
                  <a:pt x="8873099" y="5638628"/>
                </a:lnTo>
                <a:lnTo>
                  <a:pt x="8872234" y="5637889"/>
                </a:lnTo>
                <a:cubicBezTo>
                  <a:pt x="8869712" y="5636443"/>
                  <a:pt x="8866744" y="5635774"/>
                  <a:pt x="8862777" y="5636711"/>
                </a:cubicBezTo>
                <a:cubicBezTo>
                  <a:pt x="8861373" y="5622581"/>
                  <a:pt x="8857449" y="5632426"/>
                  <a:pt x="8845869" y="5636436"/>
                </a:cubicBezTo>
                <a:cubicBezTo>
                  <a:pt x="8841103" y="5615386"/>
                  <a:pt x="8812729" y="5634444"/>
                  <a:pt x="8800548" y="5625084"/>
                </a:cubicBezTo>
                <a:cubicBezTo>
                  <a:pt x="8792146" y="5628504"/>
                  <a:pt x="8783174" y="5631737"/>
                  <a:pt x="8773774" y="5634630"/>
                </a:cubicBezTo>
                <a:lnTo>
                  <a:pt x="8698255" y="5636083"/>
                </a:lnTo>
                <a:lnTo>
                  <a:pt x="8619167" y="5619130"/>
                </a:lnTo>
                <a:cubicBezTo>
                  <a:pt x="8589913" y="5618762"/>
                  <a:pt x="8564581" y="5612466"/>
                  <a:pt x="8539822" y="5616905"/>
                </a:cubicBezTo>
                <a:cubicBezTo>
                  <a:pt x="8529764" y="5612008"/>
                  <a:pt x="8520285" y="5610031"/>
                  <a:pt x="8511094" y="5617360"/>
                </a:cubicBezTo>
                <a:cubicBezTo>
                  <a:pt x="8483794" y="5614914"/>
                  <a:pt x="8477184" y="5604447"/>
                  <a:pt x="8459886" y="5612612"/>
                </a:cubicBezTo>
                <a:cubicBezTo>
                  <a:pt x="8444548" y="5595681"/>
                  <a:pt x="8443640" y="5602142"/>
                  <a:pt x="8436432" y="5606990"/>
                </a:cubicBezTo>
                <a:lnTo>
                  <a:pt x="8435403" y="5607336"/>
                </a:lnTo>
                <a:lnTo>
                  <a:pt x="8433307" y="5604917"/>
                </a:lnTo>
                <a:lnTo>
                  <a:pt x="8428968" y="5603796"/>
                </a:lnTo>
                <a:lnTo>
                  <a:pt x="8417124" y="5604518"/>
                </a:lnTo>
                <a:lnTo>
                  <a:pt x="8412669" y="5605413"/>
                </a:lnTo>
                <a:cubicBezTo>
                  <a:pt x="8409601" y="5605797"/>
                  <a:pt x="8407563" y="5605754"/>
                  <a:pt x="8406152" y="5605396"/>
                </a:cubicBezTo>
                <a:lnTo>
                  <a:pt x="8405989" y="5605197"/>
                </a:lnTo>
                <a:lnTo>
                  <a:pt x="8399884" y="5605568"/>
                </a:lnTo>
                <a:cubicBezTo>
                  <a:pt x="8389582" y="5606652"/>
                  <a:pt x="8379557" y="5608135"/>
                  <a:pt x="8370014" y="5609900"/>
                </a:cubicBezTo>
                <a:cubicBezTo>
                  <a:pt x="8361945" y="5598787"/>
                  <a:pt x="8326685" y="5611914"/>
                  <a:pt x="8330544" y="5590964"/>
                </a:cubicBezTo>
                <a:cubicBezTo>
                  <a:pt x="8317672" y="5592723"/>
                  <a:pt x="8309886" y="5601422"/>
                  <a:pt x="8314221" y="5587682"/>
                </a:cubicBezTo>
                <a:cubicBezTo>
                  <a:pt x="8309983" y="5587866"/>
                  <a:pt x="8307372" y="5586698"/>
                  <a:pt x="8305502" y="5584868"/>
                </a:cubicBezTo>
                <a:lnTo>
                  <a:pt x="8304962" y="5584007"/>
                </a:lnTo>
                <a:lnTo>
                  <a:pt x="8276324" y="5588260"/>
                </a:lnTo>
                <a:lnTo>
                  <a:pt x="8272522" y="5587226"/>
                </a:lnTo>
                <a:lnTo>
                  <a:pt x="8253857" y="5592043"/>
                </a:lnTo>
                <a:lnTo>
                  <a:pt x="8244212" y="5593439"/>
                </a:lnTo>
                <a:lnTo>
                  <a:pt x="8241488" y="5596085"/>
                </a:lnTo>
                <a:cubicBezTo>
                  <a:pt x="8238546" y="5597691"/>
                  <a:pt x="8234330" y="5598384"/>
                  <a:pt x="8227256" y="5597005"/>
                </a:cubicBezTo>
                <a:lnTo>
                  <a:pt x="8225619" y="5596262"/>
                </a:lnTo>
                <a:lnTo>
                  <a:pt x="8213882" y="5600179"/>
                </a:lnTo>
                <a:cubicBezTo>
                  <a:pt x="8210102" y="5601988"/>
                  <a:pt x="8206755" y="5604291"/>
                  <a:pt x="8204045" y="5607275"/>
                </a:cubicBezTo>
                <a:cubicBezTo>
                  <a:pt x="8164079" y="5591326"/>
                  <a:pt x="8126369" y="5605919"/>
                  <a:pt x="8082989" y="5603160"/>
                </a:cubicBezTo>
                <a:cubicBezTo>
                  <a:pt x="8034449" y="5606898"/>
                  <a:pt x="8008954" y="5596936"/>
                  <a:pt x="7976942" y="5598455"/>
                </a:cubicBezTo>
                <a:cubicBezTo>
                  <a:pt x="7962042" y="5600916"/>
                  <a:pt x="7941729" y="5599827"/>
                  <a:pt x="7950121" y="5590893"/>
                </a:cubicBezTo>
                <a:cubicBezTo>
                  <a:pt x="7904855" y="5610014"/>
                  <a:pt x="7778840" y="5612380"/>
                  <a:pt x="7727691" y="5621064"/>
                </a:cubicBezTo>
                <a:cubicBezTo>
                  <a:pt x="7699805" y="5600056"/>
                  <a:pt x="7714922" y="5619495"/>
                  <a:pt x="7685998" y="5615564"/>
                </a:cubicBezTo>
                <a:cubicBezTo>
                  <a:pt x="7693909" y="5634905"/>
                  <a:pt x="7650884" y="5604714"/>
                  <a:pt x="7649302" y="5626541"/>
                </a:cubicBezTo>
                <a:cubicBezTo>
                  <a:pt x="7644089" y="5625134"/>
                  <a:pt x="7639087" y="5623084"/>
                  <a:pt x="7634083" y="5620862"/>
                </a:cubicBezTo>
                <a:lnTo>
                  <a:pt x="7631455" y="5619708"/>
                </a:lnTo>
                <a:lnTo>
                  <a:pt x="7620952" y="5618872"/>
                </a:lnTo>
                <a:lnTo>
                  <a:pt x="7617992" y="5613914"/>
                </a:lnTo>
                <a:lnTo>
                  <a:pt x="7602182" y="5609271"/>
                </a:lnTo>
                <a:cubicBezTo>
                  <a:pt x="7596260" y="5608262"/>
                  <a:pt x="7589888" y="5608028"/>
                  <a:pt x="7582847" y="5609047"/>
                </a:cubicBezTo>
                <a:cubicBezTo>
                  <a:pt x="7565525" y="5617697"/>
                  <a:pt x="7538553" y="5607096"/>
                  <a:pt x="7514158" y="5607737"/>
                </a:cubicBezTo>
                <a:lnTo>
                  <a:pt x="7502955" y="5610415"/>
                </a:lnTo>
                <a:lnTo>
                  <a:pt x="7466391" y="5605949"/>
                </a:lnTo>
                <a:cubicBezTo>
                  <a:pt x="7455982" y="5605083"/>
                  <a:pt x="7445179" y="5604628"/>
                  <a:pt x="7433806" y="5604945"/>
                </a:cubicBezTo>
                <a:lnTo>
                  <a:pt x="7412693" y="5607075"/>
                </a:lnTo>
                <a:lnTo>
                  <a:pt x="7407159" y="5605310"/>
                </a:lnTo>
                <a:cubicBezTo>
                  <a:pt x="7397520" y="5605506"/>
                  <a:pt x="7384763" y="5611721"/>
                  <a:pt x="7385900" y="5604171"/>
                </a:cubicBezTo>
                <a:lnTo>
                  <a:pt x="7375071" y="5606788"/>
                </a:lnTo>
                <a:lnTo>
                  <a:pt x="7364382" y="5600762"/>
                </a:lnTo>
                <a:cubicBezTo>
                  <a:pt x="7363212" y="5599363"/>
                  <a:pt x="7362331" y="5597874"/>
                  <a:pt x="7361770" y="5596347"/>
                </a:cubicBezTo>
                <a:lnTo>
                  <a:pt x="7346641" y="5598329"/>
                </a:lnTo>
                <a:lnTo>
                  <a:pt x="7334238" y="5594014"/>
                </a:lnTo>
                <a:lnTo>
                  <a:pt x="7323426" y="5596835"/>
                </a:lnTo>
                <a:lnTo>
                  <a:pt x="7318938" y="5596200"/>
                </a:lnTo>
                <a:lnTo>
                  <a:pt x="7307784" y="5594065"/>
                </a:lnTo>
                <a:cubicBezTo>
                  <a:pt x="7302066" y="5592568"/>
                  <a:pt x="7295667" y="5590765"/>
                  <a:pt x="7288540" y="5589320"/>
                </a:cubicBezTo>
                <a:lnTo>
                  <a:pt x="7282537" y="5588660"/>
                </a:lnTo>
                <a:lnTo>
                  <a:pt x="7269466" y="5581404"/>
                </a:lnTo>
                <a:cubicBezTo>
                  <a:pt x="7259956" y="5575919"/>
                  <a:pt x="7252471" y="5572223"/>
                  <a:pt x="7244165" y="5575200"/>
                </a:cubicBezTo>
                <a:cubicBezTo>
                  <a:pt x="7230005" y="5568113"/>
                  <a:pt x="7220114" y="5548251"/>
                  <a:pt x="7199619" y="5553550"/>
                </a:cubicBezTo>
                <a:cubicBezTo>
                  <a:pt x="7205839" y="5544552"/>
                  <a:pt x="7176858" y="5552461"/>
                  <a:pt x="7173434" y="5543219"/>
                </a:cubicBezTo>
                <a:cubicBezTo>
                  <a:pt x="7171853" y="5535776"/>
                  <a:pt x="7162694" y="5536440"/>
                  <a:pt x="7155718" y="5533697"/>
                </a:cubicBezTo>
                <a:cubicBezTo>
                  <a:pt x="7150747" y="5526096"/>
                  <a:pt x="7115649" y="5519155"/>
                  <a:pt x="7103430" y="5520249"/>
                </a:cubicBezTo>
                <a:cubicBezTo>
                  <a:pt x="7068988" y="5527813"/>
                  <a:pt x="7041283" y="5497211"/>
                  <a:pt x="7013746" y="5502470"/>
                </a:cubicBezTo>
                <a:cubicBezTo>
                  <a:pt x="7006535" y="5501753"/>
                  <a:pt x="7000557" y="5500031"/>
                  <a:pt x="6995379" y="5497693"/>
                </a:cubicBezTo>
                <a:lnTo>
                  <a:pt x="6982475" y="5489641"/>
                </a:lnTo>
                <a:cubicBezTo>
                  <a:pt x="6982314" y="5487873"/>
                  <a:pt x="6982155" y="5486104"/>
                  <a:pt x="6981994" y="5484335"/>
                </a:cubicBezTo>
                <a:lnTo>
                  <a:pt x="6972355" y="5481074"/>
                </a:lnTo>
                <a:lnTo>
                  <a:pt x="6970394" y="5479383"/>
                </a:lnTo>
                <a:cubicBezTo>
                  <a:pt x="6966663" y="5476135"/>
                  <a:pt x="6962857" y="5473046"/>
                  <a:pt x="6958543" y="5470507"/>
                </a:cubicBezTo>
                <a:cubicBezTo>
                  <a:pt x="6946682" y="5490417"/>
                  <a:pt x="6919886" y="5452192"/>
                  <a:pt x="6918276" y="5472034"/>
                </a:cubicBezTo>
                <a:cubicBezTo>
                  <a:pt x="6892502" y="5461546"/>
                  <a:pt x="6897731" y="5483185"/>
                  <a:pt x="6881046" y="5457070"/>
                </a:cubicBezTo>
                <a:cubicBezTo>
                  <a:pt x="6828055" y="5453051"/>
                  <a:pt x="6839016" y="5431108"/>
                  <a:pt x="6752164" y="5425021"/>
                </a:cubicBezTo>
                <a:cubicBezTo>
                  <a:pt x="6758292" y="5421861"/>
                  <a:pt x="6727733" y="5418470"/>
                  <a:pt x="6724964" y="5414071"/>
                </a:cubicBezTo>
                <a:lnTo>
                  <a:pt x="6683286" y="5432830"/>
                </a:lnTo>
                <a:lnTo>
                  <a:pt x="6644277" y="5429684"/>
                </a:lnTo>
                <a:cubicBezTo>
                  <a:pt x="6602299" y="5429624"/>
                  <a:pt x="6572889" y="5412513"/>
                  <a:pt x="6532914" y="5431205"/>
                </a:cubicBezTo>
                <a:lnTo>
                  <a:pt x="6307459" y="5467087"/>
                </a:lnTo>
                <a:cubicBezTo>
                  <a:pt x="6243940" y="5484756"/>
                  <a:pt x="6232610" y="5506751"/>
                  <a:pt x="6196243" y="5515042"/>
                </a:cubicBezTo>
                <a:cubicBezTo>
                  <a:pt x="6164533" y="5518021"/>
                  <a:pt x="6142666" y="5509345"/>
                  <a:pt x="6099124" y="5516848"/>
                </a:cubicBezTo>
                <a:cubicBezTo>
                  <a:pt x="6076503" y="5515419"/>
                  <a:pt x="6031865" y="5528713"/>
                  <a:pt x="6016077" y="5528642"/>
                </a:cubicBezTo>
                <a:cubicBezTo>
                  <a:pt x="6017142" y="5530608"/>
                  <a:pt x="6008544" y="5532493"/>
                  <a:pt x="6004389" y="5531206"/>
                </a:cubicBezTo>
                <a:cubicBezTo>
                  <a:pt x="5932347" y="5531241"/>
                  <a:pt x="5981006" y="5545600"/>
                  <a:pt x="5933945" y="5538840"/>
                </a:cubicBezTo>
                <a:cubicBezTo>
                  <a:pt x="5905303" y="5539379"/>
                  <a:pt x="5918093" y="5561978"/>
                  <a:pt x="5883936" y="5553807"/>
                </a:cubicBezTo>
                <a:cubicBezTo>
                  <a:pt x="5850054" y="5556990"/>
                  <a:pt x="5832962" y="5567338"/>
                  <a:pt x="5798331" y="5564248"/>
                </a:cubicBezTo>
                <a:cubicBezTo>
                  <a:pt x="5766627" y="5567265"/>
                  <a:pt x="5741097" y="5573248"/>
                  <a:pt x="5712738" y="5573120"/>
                </a:cubicBezTo>
                <a:cubicBezTo>
                  <a:pt x="5703372" y="5576849"/>
                  <a:pt x="5693695" y="5578874"/>
                  <a:pt x="5681342" y="5575621"/>
                </a:cubicBezTo>
                <a:lnTo>
                  <a:pt x="5627167" y="5583215"/>
                </a:lnTo>
                <a:cubicBezTo>
                  <a:pt x="5612183" y="5597917"/>
                  <a:pt x="5611727" y="5586689"/>
                  <a:pt x="5591414" y="5587695"/>
                </a:cubicBezTo>
                <a:cubicBezTo>
                  <a:pt x="5574616" y="5587612"/>
                  <a:pt x="5598133" y="5579413"/>
                  <a:pt x="5583028" y="5580877"/>
                </a:cubicBezTo>
                <a:cubicBezTo>
                  <a:pt x="5569804" y="5586020"/>
                  <a:pt x="5562718" y="5576982"/>
                  <a:pt x="5549426" y="5582858"/>
                </a:cubicBezTo>
                <a:cubicBezTo>
                  <a:pt x="5559299" y="5589013"/>
                  <a:pt x="5515978" y="5586206"/>
                  <a:pt x="5519999" y="5592246"/>
                </a:cubicBezTo>
                <a:cubicBezTo>
                  <a:pt x="5498728" y="5585844"/>
                  <a:pt x="5500813" y="5597206"/>
                  <a:pt x="5480028" y="5597282"/>
                </a:cubicBezTo>
                <a:cubicBezTo>
                  <a:pt x="5468519" y="5595356"/>
                  <a:pt x="5461753" y="5595717"/>
                  <a:pt x="5456175" y="5600371"/>
                </a:cubicBezTo>
                <a:cubicBezTo>
                  <a:pt x="5402444" y="5590675"/>
                  <a:pt x="5431269" y="5603179"/>
                  <a:pt x="5388463" y="5602638"/>
                </a:cubicBezTo>
                <a:cubicBezTo>
                  <a:pt x="5350589" y="5601042"/>
                  <a:pt x="5310318" y="5602266"/>
                  <a:pt x="5265898" y="5591830"/>
                </a:cubicBezTo>
                <a:cubicBezTo>
                  <a:pt x="5256434" y="5588423"/>
                  <a:pt x="5240914" y="5588853"/>
                  <a:pt x="5231231" y="5592790"/>
                </a:cubicBezTo>
                <a:cubicBezTo>
                  <a:pt x="5229565" y="5593467"/>
                  <a:pt x="5228139" y="5594226"/>
                  <a:pt x="5226996" y="5595040"/>
                </a:cubicBezTo>
                <a:cubicBezTo>
                  <a:pt x="5199121" y="5587151"/>
                  <a:pt x="5190547" y="5594087"/>
                  <a:pt x="5175988" y="5588131"/>
                </a:cubicBezTo>
                <a:cubicBezTo>
                  <a:pt x="5141664" y="5589465"/>
                  <a:pt x="5120774" y="5599921"/>
                  <a:pt x="5107470" y="5594771"/>
                </a:cubicBezTo>
                <a:cubicBezTo>
                  <a:pt x="5082783" y="5597686"/>
                  <a:pt x="5044558" y="5603218"/>
                  <a:pt x="5027868" y="5605624"/>
                </a:cubicBezTo>
                <a:cubicBezTo>
                  <a:pt x="5023394" y="5609716"/>
                  <a:pt x="5015008" y="5608373"/>
                  <a:pt x="5007324" y="5609209"/>
                </a:cubicBezTo>
                <a:cubicBezTo>
                  <a:pt x="4999584" y="5613033"/>
                  <a:pt x="4963661" y="5613313"/>
                  <a:pt x="4952559" y="5611402"/>
                </a:cubicBezTo>
                <a:lnTo>
                  <a:pt x="4826081" y="5616191"/>
                </a:lnTo>
                <a:lnTo>
                  <a:pt x="4823501" y="5619174"/>
                </a:lnTo>
                <a:lnTo>
                  <a:pt x="4813093" y="5620026"/>
                </a:lnTo>
                <a:lnTo>
                  <a:pt x="4810563" y="5620787"/>
                </a:lnTo>
                <a:cubicBezTo>
                  <a:pt x="4805739" y="5622253"/>
                  <a:pt x="4800910" y="5623620"/>
                  <a:pt x="4795818" y="5624618"/>
                </a:cubicBezTo>
                <a:cubicBezTo>
                  <a:pt x="4792594" y="5611984"/>
                  <a:pt x="4751975" y="5631029"/>
                  <a:pt x="4758404" y="5619510"/>
                </a:cubicBezTo>
                <a:cubicBezTo>
                  <a:pt x="4729867" y="5622800"/>
                  <a:pt x="4743470" y="5610974"/>
                  <a:pt x="4717254" y="5624155"/>
                </a:cubicBezTo>
                <a:cubicBezTo>
                  <a:pt x="4665606" y="5620882"/>
                  <a:pt x="4638526" y="5634254"/>
                  <a:pt x="4591958" y="5624710"/>
                </a:cubicBezTo>
                <a:cubicBezTo>
                  <a:pt x="4600998" y="5629613"/>
                  <a:pt x="4491255" y="5629123"/>
                  <a:pt x="4476215" y="5628210"/>
                </a:cubicBezTo>
                <a:lnTo>
                  <a:pt x="4425193" y="5627414"/>
                </a:lnTo>
                <a:lnTo>
                  <a:pt x="4383866" y="5626546"/>
                </a:lnTo>
                <a:lnTo>
                  <a:pt x="4385596" y="5634646"/>
                </a:lnTo>
                <a:cubicBezTo>
                  <a:pt x="4373497" y="5634009"/>
                  <a:pt x="4366105" y="5636763"/>
                  <a:pt x="4360864" y="5641173"/>
                </a:cubicBezTo>
                <a:lnTo>
                  <a:pt x="4328321" y="5626332"/>
                </a:lnTo>
                <a:lnTo>
                  <a:pt x="4309842" y="5626471"/>
                </a:lnTo>
                <a:lnTo>
                  <a:pt x="4277424" y="5631598"/>
                </a:lnTo>
                <a:lnTo>
                  <a:pt x="4266627" y="5633969"/>
                </a:lnTo>
                <a:lnTo>
                  <a:pt x="4185525" y="5617508"/>
                </a:lnTo>
                <a:lnTo>
                  <a:pt x="4177617" y="5610903"/>
                </a:lnTo>
                <a:cubicBezTo>
                  <a:pt x="4169135" y="5606836"/>
                  <a:pt x="4157063" y="5604954"/>
                  <a:pt x="4136948" y="5608031"/>
                </a:cubicBezTo>
                <a:lnTo>
                  <a:pt x="4132323" y="5609784"/>
                </a:lnTo>
                <a:lnTo>
                  <a:pt x="4098620" y="5599672"/>
                </a:lnTo>
                <a:cubicBezTo>
                  <a:pt x="4087744" y="5595070"/>
                  <a:pt x="3971360" y="5589278"/>
                  <a:pt x="3963475" y="5581841"/>
                </a:cubicBezTo>
                <a:cubicBezTo>
                  <a:pt x="3836034" y="5600252"/>
                  <a:pt x="3827261" y="5567580"/>
                  <a:pt x="3703613" y="5572482"/>
                </a:cubicBezTo>
                <a:cubicBezTo>
                  <a:pt x="3596526" y="5522697"/>
                  <a:pt x="3528981" y="5553020"/>
                  <a:pt x="3432987" y="5545768"/>
                </a:cubicBezTo>
                <a:cubicBezTo>
                  <a:pt x="3341557" y="5540666"/>
                  <a:pt x="3299222" y="5556776"/>
                  <a:pt x="3176381" y="5556110"/>
                </a:cubicBezTo>
                <a:cubicBezTo>
                  <a:pt x="3046225" y="5545252"/>
                  <a:pt x="2856562" y="5551022"/>
                  <a:pt x="2710156" y="5527517"/>
                </a:cubicBezTo>
                <a:cubicBezTo>
                  <a:pt x="2595124" y="5519951"/>
                  <a:pt x="2594726" y="5525545"/>
                  <a:pt x="2550206" y="5524958"/>
                </a:cubicBezTo>
                <a:cubicBezTo>
                  <a:pt x="2535402" y="5528183"/>
                  <a:pt x="2457214" y="5518753"/>
                  <a:pt x="2443041" y="5523990"/>
                </a:cubicBezTo>
                <a:lnTo>
                  <a:pt x="2435613" y="5526704"/>
                </a:lnTo>
                <a:lnTo>
                  <a:pt x="2405682" y="5528307"/>
                </a:lnTo>
                <a:lnTo>
                  <a:pt x="2397487" y="5540337"/>
                </a:lnTo>
                <a:lnTo>
                  <a:pt x="2297454" y="5550765"/>
                </a:lnTo>
                <a:cubicBezTo>
                  <a:pt x="2230952" y="5521480"/>
                  <a:pt x="2174171" y="5556417"/>
                  <a:pt x="2056700" y="5555489"/>
                </a:cubicBezTo>
                <a:cubicBezTo>
                  <a:pt x="2025568" y="5545373"/>
                  <a:pt x="1901680" y="5520750"/>
                  <a:pt x="1878530" y="5535330"/>
                </a:cubicBezTo>
                <a:lnTo>
                  <a:pt x="1859292" y="5535461"/>
                </a:lnTo>
                <a:lnTo>
                  <a:pt x="1835626" y="5533793"/>
                </a:lnTo>
                <a:cubicBezTo>
                  <a:pt x="1823131" y="5534628"/>
                  <a:pt x="1810151" y="5536942"/>
                  <a:pt x="1798939" y="5540285"/>
                </a:cubicBezTo>
                <a:lnTo>
                  <a:pt x="1779046" y="5549949"/>
                </a:lnTo>
                <a:lnTo>
                  <a:pt x="1772421" y="5549018"/>
                </a:lnTo>
                <a:lnTo>
                  <a:pt x="1772052" y="5545689"/>
                </a:lnTo>
                <a:cubicBezTo>
                  <a:pt x="1758274" y="5534165"/>
                  <a:pt x="1670822" y="5556887"/>
                  <a:pt x="1711543" y="5534558"/>
                </a:cubicBezTo>
                <a:cubicBezTo>
                  <a:pt x="1696140" y="5533324"/>
                  <a:pt x="1670188" y="5488258"/>
                  <a:pt x="1631462" y="5491807"/>
                </a:cubicBezTo>
                <a:cubicBezTo>
                  <a:pt x="1579148" y="5498877"/>
                  <a:pt x="1591754" y="5486800"/>
                  <a:pt x="1538763" y="5482781"/>
                </a:cubicBezTo>
                <a:cubicBezTo>
                  <a:pt x="1522078" y="5456666"/>
                  <a:pt x="1527306" y="5478305"/>
                  <a:pt x="1501533" y="5467817"/>
                </a:cubicBezTo>
                <a:cubicBezTo>
                  <a:pt x="1499922" y="5487659"/>
                  <a:pt x="1473126" y="5449434"/>
                  <a:pt x="1461266" y="5469343"/>
                </a:cubicBezTo>
                <a:cubicBezTo>
                  <a:pt x="1456951" y="5466804"/>
                  <a:pt x="1453146" y="5463716"/>
                  <a:pt x="1449415" y="5460467"/>
                </a:cubicBezTo>
                <a:lnTo>
                  <a:pt x="1447454" y="5458776"/>
                </a:lnTo>
                <a:lnTo>
                  <a:pt x="1437814" y="5455515"/>
                </a:lnTo>
                <a:lnTo>
                  <a:pt x="1437334" y="5450209"/>
                </a:lnTo>
                <a:lnTo>
                  <a:pt x="1424429" y="5442157"/>
                </a:lnTo>
                <a:cubicBezTo>
                  <a:pt x="1419251" y="5439819"/>
                  <a:pt x="1413273" y="5438098"/>
                  <a:pt x="1406063" y="5437380"/>
                </a:cubicBezTo>
                <a:cubicBezTo>
                  <a:pt x="1378526" y="5442640"/>
                  <a:pt x="1350821" y="5412037"/>
                  <a:pt x="1316379" y="5419601"/>
                </a:cubicBezTo>
                <a:cubicBezTo>
                  <a:pt x="1304160" y="5420695"/>
                  <a:pt x="1269061" y="5413755"/>
                  <a:pt x="1264090" y="5406153"/>
                </a:cubicBezTo>
                <a:cubicBezTo>
                  <a:pt x="1257115" y="5403410"/>
                  <a:pt x="1247955" y="5404075"/>
                  <a:pt x="1246374" y="5396631"/>
                </a:cubicBezTo>
                <a:cubicBezTo>
                  <a:pt x="1242951" y="5387390"/>
                  <a:pt x="1213970" y="5395299"/>
                  <a:pt x="1220190" y="5386301"/>
                </a:cubicBezTo>
                <a:cubicBezTo>
                  <a:pt x="1199695" y="5391599"/>
                  <a:pt x="1189803" y="5371737"/>
                  <a:pt x="1175643" y="5364651"/>
                </a:cubicBezTo>
                <a:cubicBezTo>
                  <a:pt x="1167337" y="5367627"/>
                  <a:pt x="1159852" y="5363931"/>
                  <a:pt x="1150342" y="5358447"/>
                </a:cubicBezTo>
                <a:lnTo>
                  <a:pt x="1112024" y="5345786"/>
                </a:lnTo>
                <a:lnTo>
                  <a:pt x="1100870" y="5343651"/>
                </a:lnTo>
                <a:lnTo>
                  <a:pt x="1096383" y="5343015"/>
                </a:lnTo>
                <a:lnTo>
                  <a:pt x="1058039" y="5343504"/>
                </a:lnTo>
                <a:cubicBezTo>
                  <a:pt x="1057478" y="5341976"/>
                  <a:pt x="1056597" y="5340487"/>
                  <a:pt x="1055426" y="5339088"/>
                </a:cubicBezTo>
                <a:lnTo>
                  <a:pt x="1044738" y="5333063"/>
                </a:lnTo>
                <a:lnTo>
                  <a:pt x="1033909" y="5335680"/>
                </a:lnTo>
                <a:cubicBezTo>
                  <a:pt x="1035046" y="5328129"/>
                  <a:pt x="1022289" y="5334344"/>
                  <a:pt x="1012649" y="5334541"/>
                </a:cubicBezTo>
                <a:lnTo>
                  <a:pt x="1007115" y="5332775"/>
                </a:lnTo>
                <a:lnTo>
                  <a:pt x="987447" y="5346462"/>
                </a:lnTo>
                <a:cubicBezTo>
                  <a:pt x="976074" y="5346779"/>
                  <a:pt x="963827" y="5334768"/>
                  <a:pt x="953418" y="5333901"/>
                </a:cubicBezTo>
                <a:lnTo>
                  <a:pt x="916854" y="5329435"/>
                </a:lnTo>
                <a:lnTo>
                  <a:pt x="905651" y="5332114"/>
                </a:lnTo>
                <a:cubicBezTo>
                  <a:pt x="881256" y="5332755"/>
                  <a:pt x="855727" y="5330820"/>
                  <a:pt x="838405" y="5339470"/>
                </a:cubicBezTo>
                <a:cubicBezTo>
                  <a:pt x="831364" y="5340489"/>
                  <a:pt x="823548" y="5331589"/>
                  <a:pt x="817627" y="5330580"/>
                </a:cubicBezTo>
                <a:lnTo>
                  <a:pt x="801817" y="5325937"/>
                </a:lnTo>
                <a:lnTo>
                  <a:pt x="798857" y="5320979"/>
                </a:lnTo>
                <a:lnTo>
                  <a:pt x="788354" y="5320143"/>
                </a:lnTo>
                <a:lnTo>
                  <a:pt x="785726" y="5318989"/>
                </a:lnTo>
                <a:cubicBezTo>
                  <a:pt x="780721" y="5316767"/>
                  <a:pt x="775719" y="5314716"/>
                  <a:pt x="770507" y="5313309"/>
                </a:cubicBezTo>
                <a:cubicBezTo>
                  <a:pt x="768924" y="5335137"/>
                  <a:pt x="725899" y="5304945"/>
                  <a:pt x="733810" y="5324286"/>
                </a:cubicBezTo>
                <a:cubicBezTo>
                  <a:pt x="704886" y="5320356"/>
                  <a:pt x="720003" y="5339795"/>
                  <a:pt x="692117" y="5318786"/>
                </a:cubicBezTo>
                <a:cubicBezTo>
                  <a:pt x="640968" y="5327470"/>
                  <a:pt x="620209" y="5334772"/>
                  <a:pt x="574943" y="5327578"/>
                </a:cubicBezTo>
                <a:cubicBezTo>
                  <a:pt x="533141" y="5325624"/>
                  <a:pt x="480989" y="5305543"/>
                  <a:pt x="441302" y="5307062"/>
                </a:cubicBezTo>
                <a:cubicBezTo>
                  <a:pt x="381194" y="5308098"/>
                  <a:pt x="355572" y="5361507"/>
                  <a:pt x="336819" y="5336690"/>
                </a:cubicBezTo>
                <a:cubicBezTo>
                  <a:pt x="308424" y="5343088"/>
                  <a:pt x="294704" y="5344301"/>
                  <a:pt x="270932" y="5345451"/>
                </a:cubicBezTo>
                <a:lnTo>
                  <a:pt x="194189" y="5343588"/>
                </a:lnTo>
                <a:lnTo>
                  <a:pt x="192552" y="5342845"/>
                </a:lnTo>
                <a:cubicBezTo>
                  <a:pt x="185478" y="5341467"/>
                  <a:pt x="181262" y="5342160"/>
                  <a:pt x="178320" y="5343766"/>
                </a:cubicBezTo>
                <a:lnTo>
                  <a:pt x="175596" y="5346411"/>
                </a:lnTo>
                <a:lnTo>
                  <a:pt x="147287" y="5352625"/>
                </a:lnTo>
                <a:lnTo>
                  <a:pt x="114847" y="5355844"/>
                </a:lnTo>
                <a:lnTo>
                  <a:pt x="114306" y="5354983"/>
                </a:lnTo>
                <a:cubicBezTo>
                  <a:pt x="110042" y="5353823"/>
                  <a:pt x="100016" y="5353058"/>
                  <a:pt x="89264" y="5348886"/>
                </a:cubicBezTo>
                <a:cubicBezTo>
                  <a:pt x="93123" y="5327937"/>
                  <a:pt x="57863" y="5341064"/>
                  <a:pt x="49794" y="5329950"/>
                </a:cubicBezTo>
                <a:cubicBezTo>
                  <a:pt x="40251" y="5331715"/>
                  <a:pt x="30226" y="5333199"/>
                  <a:pt x="19924" y="5334282"/>
                </a:cubicBezTo>
                <a:lnTo>
                  <a:pt x="13819" y="5334653"/>
                </a:lnTo>
                <a:lnTo>
                  <a:pt x="13657" y="5334455"/>
                </a:lnTo>
                <a:cubicBezTo>
                  <a:pt x="12246" y="5334096"/>
                  <a:pt x="10207" y="5334053"/>
                  <a:pt x="7139" y="5334438"/>
                </a:cubicBezTo>
                <a:lnTo>
                  <a:pt x="2684" y="5335333"/>
                </a:lnTo>
                <a:lnTo>
                  <a:pt x="0" y="5335496"/>
                </a:lnTo>
                <a:lnTo>
                  <a:pt x="0" y="10592"/>
                </a:lnTo>
                <a:lnTo>
                  <a:pt x="11243827"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E1EF06B-B001-F936-853F-AC55F1F9B1F4}"/>
              </a:ext>
            </a:extLst>
          </p:cNvPr>
          <p:cNvSpPr>
            <a:spLocks noGrp="1"/>
          </p:cNvSpPr>
          <p:nvPr>
            <p:ph type="title"/>
          </p:nvPr>
        </p:nvSpPr>
        <p:spPr>
          <a:xfrm>
            <a:off x="1629751" y="1059116"/>
            <a:ext cx="8924392" cy="933486"/>
          </a:xfrm>
        </p:spPr>
        <p:txBody>
          <a:bodyPr>
            <a:normAutofit/>
          </a:bodyPr>
          <a:lstStyle/>
          <a:p>
            <a:pPr algn="ctr"/>
            <a:r>
              <a:rPr lang="en-US" dirty="0">
                <a:latin typeface="Times New Roman" panose="02020603050405020304" pitchFamily="18" charset="0"/>
                <a:cs typeface="Times New Roman" panose="02020603050405020304" pitchFamily="18" charset="0"/>
              </a:rPr>
              <a:t>Results</a:t>
            </a:r>
          </a:p>
        </p:txBody>
      </p:sp>
      <p:sp>
        <p:nvSpPr>
          <p:cNvPr id="12" name="Rectangle 6">
            <a:extLst>
              <a:ext uri="{FF2B5EF4-FFF2-40B4-BE49-F238E27FC236}">
                <a16:creationId xmlns:a16="http://schemas.microsoft.com/office/drawing/2014/main" id="{16A12243-4887-4E89-8347-1146AE5D14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20000">
            <a:off x="5418161" y="351736"/>
            <a:ext cx="1352113" cy="407805"/>
          </a:xfrm>
          <a:custGeom>
            <a:avLst/>
            <a:gdLst>
              <a:gd name="connsiteX0" fmla="*/ 0 w 2142503"/>
              <a:gd name="connsiteY0" fmla="*/ 0 h 571500"/>
              <a:gd name="connsiteX1" fmla="*/ 2142503 w 2142503"/>
              <a:gd name="connsiteY1" fmla="*/ 0 h 571500"/>
              <a:gd name="connsiteX2" fmla="*/ 2142503 w 2142503"/>
              <a:gd name="connsiteY2" fmla="*/ 571500 h 571500"/>
              <a:gd name="connsiteX3" fmla="*/ 0 w 2142503"/>
              <a:gd name="connsiteY3" fmla="*/ 571500 h 571500"/>
              <a:gd name="connsiteX4" fmla="*/ 0 w 2142503"/>
              <a:gd name="connsiteY4" fmla="*/ 0 h 571500"/>
              <a:gd name="connsiteX0" fmla="*/ 0 w 2142503"/>
              <a:gd name="connsiteY0" fmla="*/ 0 h 582145"/>
              <a:gd name="connsiteX1" fmla="*/ 2142503 w 2142503"/>
              <a:gd name="connsiteY1" fmla="*/ 0 h 582145"/>
              <a:gd name="connsiteX2" fmla="*/ 2142503 w 2142503"/>
              <a:gd name="connsiteY2" fmla="*/ 571500 h 582145"/>
              <a:gd name="connsiteX3" fmla="*/ 2050917 w 2142503"/>
              <a:gd name="connsiteY3" fmla="*/ 582088 h 582145"/>
              <a:gd name="connsiteX4" fmla="*/ 0 w 2142503"/>
              <a:gd name="connsiteY4" fmla="*/ 571500 h 582145"/>
              <a:gd name="connsiteX5" fmla="*/ 0 w 2142503"/>
              <a:gd name="connsiteY5" fmla="*/ 0 h 582145"/>
              <a:gd name="connsiteX0" fmla="*/ 0 w 2159832"/>
              <a:gd name="connsiteY0" fmla="*/ 0 h 582145"/>
              <a:gd name="connsiteX1" fmla="*/ 2142503 w 2159832"/>
              <a:gd name="connsiteY1" fmla="*/ 0 h 582145"/>
              <a:gd name="connsiteX2" fmla="*/ 2159829 w 2159832"/>
              <a:gd name="connsiteY2" fmla="*/ 96526 h 582145"/>
              <a:gd name="connsiteX3" fmla="*/ 2142503 w 2159832"/>
              <a:gd name="connsiteY3" fmla="*/ 571500 h 582145"/>
              <a:gd name="connsiteX4" fmla="*/ 2050917 w 2159832"/>
              <a:gd name="connsiteY4" fmla="*/ 582088 h 582145"/>
              <a:gd name="connsiteX5" fmla="*/ 0 w 2159832"/>
              <a:gd name="connsiteY5" fmla="*/ 571500 h 582145"/>
              <a:gd name="connsiteX6" fmla="*/ 0 w 2159832"/>
              <a:gd name="connsiteY6" fmla="*/ 0 h 582145"/>
              <a:gd name="connsiteX0" fmla="*/ 0 w 2159832"/>
              <a:gd name="connsiteY0" fmla="*/ 12386 h 594531"/>
              <a:gd name="connsiteX1" fmla="*/ 67826 w 2159832"/>
              <a:gd name="connsiteY1" fmla="*/ 0 h 594531"/>
              <a:gd name="connsiteX2" fmla="*/ 2142503 w 2159832"/>
              <a:gd name="connsiteY2" fmla="*/ 12386 h 594531"/>
              <a:gd name="connsiteX3" fmla="*/ 2159829 w 2159832"/>
              <a:gd name="connsiteY3" fmla="*/ 108912 h 594531"/>
              <a:gd name="connsiteX4" fmla="*/ 2142503 w 2159832"/>
              <a:gd name="connsiteY4" fmla="*/ 583886 h 594531"/>
              <a:gd name="connsiteX5" fmla="*/ 2050917 w 2159832"/>
              <a:gd name="connsiteY5" fmla="*/ 594474 h 594531"/>
              <a:gd name="connsiteX6" fmla="*/ 0 w 2159832"/>
              <a:gd name="connsiteY6" fmla="*/ 583886 h 594531"/>
              <a:gd name="connsiteX7" fmla="*/ 0 w 2159832"/>
              <a:gd name="connsiteY7" fmla="*/ 12386 h 594531"/>
              <a:gd name="connsiteX0" fmla="*/ 0 w 2168908"/>
              <a:gd name="connsiteY0" fmla="*/ 26000 h 594531"/>
              <a:gd name="connsiteX1" fmla="*/ 76902 w 2168908"/>
              <a:gd name="connsiteY1" fmla="*/ 0 h 594531"/>
              <a:gd name="connsiteX2" fmla="*/ 2151579 w 2168908"/>
              <a:gd name="connsiteY2" fmla="*/ 12386 h 594531"/>
              <a:gd name="connsiteX3" fmla="*/ 2168905 w 2168908"/>
              <a:gd name="connsiteY3" fmla="*/ 108912 h 594531"/>
              <a:gd name="connsiteX4" fmla="*/ 2151579 w 2168908"/>
              <a:gd name="connsiteY4" fmla="*/ 583886 h 594531"/>
              <a:gd name="connsiteX5" fmla="*/ 2059993 w 2168908"/>
              <a:gd name="connsiteY5" fmla="*/ 594474 h 594531"/>
              <a:gd name="connsiteX6" fmla="*/ 9076 w 2168908"/>
              <a:gd name="connsiteY6" fmla="*/ 583886 h 594531"/>
              <a:gd name="connsiteX7" fmla="*/ 0 w 2168908"/>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147197 w 2316105"/>
              <a:gd name="connsiteY0" fmla="*/ 26000 h 594531"/>
              <a:gd name="connsiteX1" fmla="*/ 224099 w 2316105"/>
              <a:gd name="connsiteY1" fmla="*/ 0 h 594531"/>
              <a:gd name="connsiteX2" fmla="*/ 2298776 w 2316105"/>
              <a:gd name="connsiteY2" fmla="*/ 12386 h 594531"/>
              <a:gd name="connsiteX3" fmla="*/ 2316102 w 2316105"/>
              <a:gd name="connsiteY3" fmla="*/ 108912 h 594531"/>
              <a:gd name="connsiteX4" fmla="*/ 2298776 w 2316105"/>
              <a:gd name="connsiteY4" fmla="*/ 583886 h 594531"/>
              <a:gd name="connsiteX5" fmla="*/ 2207190 w 2316105"/>
              <a:gd name="connsiteY5" fmla="*/ 594474 h 594531"/>
              <a:gd name="connsiteX6" fmla="*/ 156273 w 2316105"/>
              <a:gd name="connsiteY6" fmla="*/ 583886 h 594531"/>
              <a:gd name="connsiteX7" fmla="*/ 142416 w 2316105"/>
              <a:gd name="connsiteY7" fmla="*/ 235975 h 594531"/>
              <a:gd name="connsiteX8" fmla="*/ 147197 w 2316105"/>
              <a:gd name="connsiteY8" fmla="*/ 26000 h 594531"/>
              <a:gd name="connsiteX0" fmla="*/ 154684 w 2323592"/>
              <a:gd name="connsiteY0" fmla="*/ 26000 h 594531"/>
              <a:gd name="connsiteX1" fmla="*/ 231586 w 2323592"/>
              <a:gd name="connsiteY1" fmla="*/ 0 h 594531"/>
              <a:gd name="connsiteX2" fmla="*/ 2306263 w 2323592"/>
              <a:gd name="connsiteY2" fmla="*/ 12386 h 594531"/>
              <a:gd name="connsiteX3" fmla="*/ 2323589 w 2323592"/>
              <a:gd name="connsiteY3" fmla="*/ 108912 h 594531"/>
              <a:gd name="connsiteX4" fmla="*/ 2306263 w 2323592"/>
              <a:gd name="connsiteY4" fmla="*/ 583886 h 594531"/>
              <a:gd name="connsiteX5" fmla="*/ 2214677 w 2323592"/>
              <a:gd name="connsiteY5" fmla="*/ 594474 h 594531"/>
              <a:gd name="connsiteX6" fmla="*/ 163760 w 2323592"/>
              <a:gd name="connsiteY6" fmla="*/ 583886 h 594531"/>
              <a:gd name="connsiteX7" fmla="*/ 158979 w 2323592"/>
              <a:gd name="connsiteY7" fmla="*/ 403879 h 594531"/>
              <a:gd name="connsiteX8" fmla="*/ 149903 w 2323592"/>
              <a:gd name="connsiteY8" fmla="*/ 235975 h 594531"/>
              <a:gd name="connsiteX9" fmla="*/ 154684 w 2323592"/>
              <a:gd name="connsiteY9" fmla="*/ 26000 h 594531"/>
              <a:gd name="connsiteX0" fmla="*/ 13665 w 2182573"/>
              <a:gd name="connsiteY0" fmla="*/ 26000 h 594531"/>
              <a:gd name="connsiteX1" fmla="*/ 90567 w 2182573"/>
              <a:gd name="connsiteY1" fmla="*/ 0 h 594531"/>
              <a:gd name="connsiteX2" fmla="*/ 2165244 w 2182573"/>
              <a:gd name="connsiteY2" fmla="*/ 12386 h 594531"/>
              <a:gd name="connsiteX3" fmla="*/ 2182570 w 2182573"/>
              <a:gd name="connsiteY3" fmla="*/ 108912 h 594531"/>
              <a:gd name="connsiteX4" fmla="*/ 2165244 w 2182573"/>
              <a:gd name="connsiteY4" fmla="*/ 583886 h 594531"/>
              <a:gd name="connsiteX5" fmla="*/ 2073658 w 2182573"/>
              <a:gd name="connsiteY5" fmla="*/ 594474 h 594531"/>
              <a:gd name="connsiteX6" fmla="*/ 22741 w 2182573"/>
              <a:gd name="connsiteY6" fmla="*/ 583886 h 594531"/>
              <a:gd name="connsiteX7" fmla="*/ 17960 w 2182573"/>
              <a:gd name="connsiteY7" fmla="*/ 403879 h 594531"/>
              <a:gd name="connsiteX8" fmla="*/ 8884 w 2182573"/>
              <a:gd name="connsiteY8" fmla="*/ 235975 h 594531"/>
              <a:gd name="connsiteX9" fmla="*/ 13665 w 2182573"/>
              <a:gd name="connsiteY9" fmla="*/ 26000 h 594531"/>
              <a:gd name="connsiteX0" fmla="*/ 13665 w 2202120"/>
              <a:gd name="connsiteY0" fmla="*/ 26000 h 594531"/>
              <a:gd name="connsiteX1" fmla="*/ 90567 w 2202120"/>
              <a:gd name="connsiteY1" fmla="*/ 0 h 594531"/>
              <a:gd name="connsiteX2" fmla="*/ 2165244 w 2202120"/>
              <a:gd name="connsiteY2" fmla="*/ 12386 h 594531"/>
              <a:gd name="connsiteX3" fmla="*/ 2182570 w 2202120"/>
              <a:gd name="connsiteY3" fmla="*/ 108912 h 594531"/>
              <a:gd name="connsiteX4" fmla="*/ 2192471 w 2202120"/>
              <a:gd name="connsiteY4" fmla="*/ 583886 h 594531"/>
              <a:gd name="connsiteX5" fmla="*/ 2073658 w 2202120"/>
              <a:gd name="connsiteY5" fmla="*/ 594474 h 594531"/>
              <a:gd name="connsiteX6" fmla="*/ 22741 w 2202120"/>
              <a:gd name="connsiteY6" fmla="*/ 583886 h 594531"/>
              <a:gd name="connsiteX7" fmla="*/ 17960 w 2202120"/>
              <a:gd name="connsiteY7" fmla="*/ 403879 h 594531"/>
              <a:gd name="connsiteX8" fmla="*/ 8884 w 2202120"/>
              <a:gd name="connsiteY8" fmla="*/ 235975 h 594531"/>
              <a:gd name="connsiteX9" fmla="*/ 13665 w 2202120"/>
              <a:gd name="connsiteY9" fmla="*/ 26000 h 594531"/>
              <a:gd name="connsiteX0" fmla="*/ 13665 w 2202036"/>
              <a:gd name="connsiteY0" fmla="*/ 26000 h 594531"/>
              <a:gd name="connsiteX1" fmla="*/ 90567 w 2202036"/>
              <a:gd name="connsiteY1" fmla="*/ 0 h 594531"/>
              <a:gd name="connsiteX2" fmla="*/ 2165244 w 2202036"/>
              <a:gd name="connsiteY2" fmla="*/ 12386 h 594531"/>
              <a:gd name="connsiteX3" fmla="*/ 2182570 w 2202036"/>
              <a:gd name="connsiteY3" fmla="*/ 108912 h 594531"/>
              <a:gd name="connsiteX4" fmla="*/ 2191645 w 2202036"/>
              <a:gd name="connsiteY4" fmla="*/ 422031 h 594531"/>
              <a:gd name="connsiteX5" fmla="*/ 2192471 w 2202036"/>
              <a:gd name="connsiteY5" fmla="*/ 583886 h 594531"/>
              <a:gd name="connsiteX6" fmla="*/ 2073658 w 2202036"/>
              <a:gd name="connsiteY6" fmla="*/ 594474 h 594531"/>
              <a:gd name="connsiteX7" fmla="*/ 22741 w 2202036"/>
              <a:gd name="connsiteY7" fmla="*/ 583886 h 594531"/>
              <a:gd name="connsiteX8" fmla="*/ 17960 w 2202036"/>
              <a:gd name="connsiteY8" fmla="*/ 403879 h 594531"/>
              <a:gd name="connsiteX9" fmla="*/ 8884 w 2202036"/>
              <a:gd name="connsiteY9" fmla="*/ 235975 h 594531"/>
              <a:gd name="connsiteX10" fmla="*/ 13665 w 2202036"/>
              <a:gd name="connsiteY10" fmla="*/ 26000 h 594531"/>
              <a:gd name="connsiteX0" fmla="*/ 142254 w 2330625"/>
              <a:gd name="connsiteY0" fmla="*/ 26000 h 594531"/>
              <a:gd name="connsiteX1" fmla="*/ 219156 w 2330625"/>
              <a:gd name="connsiteY1" fmla="*/ 0 h 594531"/>
              <a:gd name="connsiteX2" fmla="*/ 2293833 w 2330625"/>
              <a:gd name="connsiteY2" fmla="*/ 12386 h 594531"/>
              <a:gd name="connsiteX3" fmla="*/ 2311159 w 2330625"/>
              <a:gd name="connsiteY3" fmla="*/ 108912 h 594531"/>
              <a:gd name="connsiteX4" fmla="*/ 2320234 w 2330625"/>
              <a:gd name="connsiteY4" fmla="*/ 422031 h 594531"/>
              <a:gd name="connsiteX5" fmla="*/ 2321060 w 2330625"/>
              <a:gd name="connsiteY5" fmla="*/ 583886 h 594531"/>
              <a:gd name="connsiteX6" fmla="*/ 2202247 w 2330625"/>
              <a:gd name="connsiteY6" fmla="*/ 594474 h 594531"/>
              <a:gd name="connsiteX7" fmla="*/ 151330 w 2330625"/>
              <a:gd name="connsiteY7" fmla="*/ 583886 h 594531"/>
              <a:gd name="connsiteX8" fmla="*/ 155624 w 2330625"/>
              <a:gd name="connsiteY8" fmla="*/ 512790 h 594531"/>
              <a:gd name="connsiteX9" fmla="*/ 146549 w 2330625"/>
              <a:gd name="connsiteY9" fmla="*/ 403879 h 594531"/>
              <a:gd name="connsiteX10" fmla="*/ 137473 w 2330625"/>
              <a:gd name="connsiteY10" fmla="*/ 235975 h 594531"/>
              <a:gd name="connsiteX11" fmla="*/ 142254 w 2330625"/>
              <a:gd name="connsiteY11" fmla="*/ 26000 h 594531"/>
              <a:gd name="connsiteX0" fmla="*/ 13413 w 2201784"/>
              <a:gd name="connsiteY0" fmla="*/ 26000 h 594531"/>
              <a:gd name="connsiteX1" fmla="*/ 90315 w 2201784"/>
              <a:gd name="connsiteY1" fmla="*/ 0 h 594531"/>
              <a:gd name="connsiteX2" fmla="*/ 2164992 w 2201784"/>
              <a:gd name="connsiteY2" fmla="*/ 12386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1784" h="594531">
                <a:moveTo>
                  <a:pt x="13413" y="26000"/>
                </a:moveTo>
                <a:cubicBezTo>
                  <a:pt x="37534" y="24897"/>
                  <a:pt x="66194" y="1103"/>
                  <a:pt x="90315" y="0"/>
                </a:cubicBezTo>
                <a:cubicBezTo>
                  <a:pt x="781874" y="4129"/>
                  <a:pt x="1607589" y="24681"/>
                  <a:pt x="2170127" y="33245"/>
                </a:cubicBezTo>
                <a:cubicBezTo>
                  <a:pt x="2169852" y="63908"/>
                  <a:pt x="2182593" y="78249"/>
                  <a:pt x="2182318" y="108912"/>
                </a:cubicBezTo>
                <a:cubicBezTo>
                  <a:pt x="2188231" y="177186"/>
                  <a:pt x="2189743" y="342869"/>
                  <a:pt x="2191393" y="422031"/>
                </a:cubicBezTo>
                <a:cubicBezTo>
                  <a:pt x="2193043" y="501193"/>
                  <a:pt x="2213396" y="555146"/>
                  <a:pt x="2192219" y="583886"/>
                </a:cubicBezTo>
                <a:cubicBezTo>
                  <a:pt x="2172279" y="582877"/>
                  <a:pt x="2093346" y="595483"/>
                  <a:pt x="2073406" y="594474"/>
                </a:cubicBezTo>
                <a:lnTo>
                  <a:pt x="22489" y="583886"/>
                </a:lnTo>
                <a:cubicBezTo>
                  <a:pt x="5849" y="592962"/>
                  <a:pt x="27580" y="542791"/>
                  <a:pt x="26783" y="512790"/>
                </a:cubicBezTo>
                <a:cubicBezTo>
                  <a:pt x="25986" y="482789"/>
                  <a:pt x="18464" y="450015"/>
                  <a:pt x="17708" y="403879"/>
                </a:cubicBezTo>
                <a:cubicBezTo>
                  <a:pt x="16952" y="357743"/>
                  <a:pt x="-14855" y="308787"/>
                  <a:pt x="8632" y="235975"/>
                </a:cubicBezTo>
                <a:cubicBezTo>
                  <a:pt x="7119" y="142994"/>
                  <a:pt x="-201" y="65329"/>
                  <a:pt x="13413" y="26000"/>
                </a:cubicBezTo>
                <a:close/>
              </a:path>
            </a:pathLst>
          </a:custGeom>
          <a:solidFill>
            <a:srgbClr val="D9D4D0">
              <a:alpha val="35000"/>
            </a:srgbClr>
          </a:solidFill>
          <a:ln>
            <a:noFill/>
          </a:ln>
          <a:effectLst>
            <a:softEdge rad="63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id="{A39063FE-CDD2-8096-D9B8-FA042C34E51F}"/>
              </a:ext>
            </a:extLst>
          </p:cNvPr>
          <p:cNvSpPr>
            <a:spLocks noGrp="1"/>
          </p:cNvSpPr>
          <p:nvPr>
            <p:ph idx="1"/>
          </p:nvPr>
        </p:nvSpPr>
        <p:spPr>
          <a:xfrm>
            <a:off x="1957986" y="2292176"/>
            <a:ext cx="8273380" cy="3329395"/>
          </a:xfrm>
        </p:spPr>
        <p:txBody>
          <a:bodyPr>
            <a:normAutofit/>
          </a:bodyPr>
          <a:lstStyle/>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30-day readmission rate for same day discharge patients was 4% (3 patients)</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30-day readmission rate for observation/inpatient patients was 1.6% (4 patients)</a:t>
            </a:r>
          </a:p>
          <a:p>
            <a:pPr>
              <a:buFont typeface="Wingdings" panose="05000000000000000000" pitchFamily="2" charset="2"/>
              <a:buChar char="q"/>
            </a:pPr>
            <a:endParaRPr lang="en-US" sz="2000">
              <a:latin typeface="Times New Roman" panose="02020603050405020304" pitchFamily="18" charset="0"/>
              <a:cs typeface="Times New Roman" panose="02020603050405020304" pitchFamily="18" charset="0"/>
            </a:endParaRP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90-day readmission rate for same day discharge patients was 2.7%.</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90-day readmission rate for observation/inpatient patients was 1.2%.  </a:t>
            </a:r>
          </a:p>
          <a:p>
            <a:pPr>
              <a:buFont typeface="Wingdings" panose="05000000000000000000" pitchFamily="2" charset="2"/>
              <a:buChar char="q"/>
            </a:pPr>
            <a:endParaRPr lang="en-US" sz="2000">
              <a:latin typeface="Times New Roman" panose="02020603050405020304" pitchFamily="18" charset="0"/>
              <a:cs typeface="Times New Roman" panose="02020603050405020304" pitchFamily="18" charset="0"/>
            </a:endParaRP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Outside of the patient who died hours after the procedure, there were no major complications documented over this 12-month period. </a:t>
            </a:r>
          </a:p>
        </p:txBody>
      </p:sp>
      <p:pic>
        <p:nvPicPr>
          <p:cNvPr id="7" name="Audio 6">
            <a:hlinkClick r:id="" action="ppaction://media"/>
            <a:extLst>
              <a:ext uri="{FF2B5EF4-FFF2-40B4-BE49-F238E27FC236}">
                <a16:creationId xmlns:a16="http://schemas.microsoft.com/office/drawing/2014/main" id="{801740BA-3D15-7F5C-1E32-87700821AFA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633200" y="6299200"/>
            <a:ext cx="406400" cy="406400"/>
          </a:xfrm>
          <a:prstGeom prst="rect">
            <a:avLst/>
          </a:prstGeom>
        </p:spPr>
      </p:pic>
    </p:spTree>
    <p:extLst>
      <p:ext uri="{BB962C8B-B14F-4D97-AF65-F5344CB8AC3E}">
        <p14:creationId xmlns:p14="http://schemas.microsoft.com/office/powerpoint/2010/main" val="295337626"/>
      </p:ext>
    </p:extLst>
  </p:cSld>
  <p:clrMapOvr>
    <a:masterClrMapping/>
  </p:clrMapOvr>
  <mc:AlternateContent xmlns:mc="http://schemas.openxmlformats.org/markup-compatibility/2006" xmlns:p14="http://schemas.microsoft.com/office/powerpoint/2010/main">
    <mc:Choice Requires="p14">
      <p:transition spd="slow" p14:dur="2000" advTm="68079"/>
    </mc:Choice>
    <mc:Fallback xmlns="">
      <p:transition spd="slow" advTm="6807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4697CDA-BDB7-4883-B48B-1D4EDB2F0E9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0DC0EC46-2230-4728-856D-F3531112101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468" y="643467"/>
            <a:ext cx="10905066" cy="5562249"/>
          </a:xfrm>
          <a:custGeom>
            <a:avLst/>
            <a:gdLst>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8506 w 11243827"/>
              <a:gd name="connsiteY105" fmla="*/ 5632788 h 5641173"/>
              <a:gd name="connsiteX106" fmla="*/ 7912803 w 11243827"/>
              <a:gd name="connsiteY106" fmla="*/ 5629702 h 5641173"/>
              <a:gd name="connsiteX107" fmla="*/ 7890915 w 11243827"/>
              <a:gd name="connsiteY107" fmla="*/ 5612272 h 5641173"/>
              <a:gd name="connsiteX108" fmla="*/ 7727691 w 11243827"/>
              <a:gd name="connsiteY108" fmla="*/ 5621064 h 5641173"/>
              <a:gd name="connsiteX109" fmla="*/ 7685998 w 11243827"/>
              <a:gd name="connsiteY109" fmla="*/ 5615564 h 5641173"/>
              <a:gd name="connsiteX110" fmla="*/ 7649302 w 11243827"/>
              <a:gd name="connsiteY110" fmla="*/ 5626541 h 5641173"/>
              <a:gd name="connsiteX111" fmla="*/ 7634083 w 11243827"/>
              <a:gd name="connsiteY111" fmla="*/ 5620862 h 5641173"/>
              <a:gd name="connsiteX112" fmla="*/ 7631455 w 11243827"/>
              <a:gd name="connsiteY112" fmla="*/ 5619708 h 5641173"/>
              <a:gd name="connsiteX113" fmla="*/ 7620952 w 11243827"/>
              <a:gd name="connsiteY113" fmla="*/ 5618872 h 5641173"/>
              <a:gd name="connsiteX114" fmla="*/ 7617992 w 11243827"/>
              <a:gd name="connsiteY114" fmla="*/ 5613914 h 5641173"/>
              <a:gd name="connsiteX115" fmla="*/ 7602182 w 11243827"/>
              <a:gd name="connsiteY115" fmla="*/ 5609271 h 5641173"/>
              <a:gd name="connsiteX116" fmla="*/ 7582847 w 11243827"/>
              <a:gd name="connsiteY116" fmla="*/ 5609047 h 5641173"/>
              <a:gd name="connsiteX117" fmla="*/ 7514158 w 11243827"/>
              <a:gd name="connsiteY117" fmla="*/ 5607737 h 5641173"/>
              <a:gd name="connsiteX118" fmla="*/ 7502955 w 11243827"/>
              <a:gd name="connsiteY118" fmla="*/ 5610415 h 5641173"/>
              <a:gd name="connsiteX119" fmla="*/ 7466391 w 11243827"/>
              <a:gd name="connsiteY119" fmla="*/ 5605949 h 5641173"/>
              <a:gd name="connsiteX120" fmla="*/ 7433806 w 11243827"/>
              <a:gd name="connsiteY120" fmla="*/ 5604945 h 5641173"/>
              <a:gd name="connsiteX121" fmla="*/ 7412693 w 11243827"/>
              <a:gd name="connsiteY121" fmla="*/ 5607075 h 5641173"/>
              <a:gd name="connsiteX122" fmla="*/ 7407159 w 11243827"/>
              <a:gd name="connsiteY122" fmla="*/ 5605310 h 5641173"/>
              <a:gd name="connsiteX123" fmla="*/ 7385900 w 11243827"/>
              <a:gd name="connsiteY123" fmla="*/ 5604171 h 5641173"/>
              <a:gd name="connsiteX124" fmla="*/ 7375071 w 11243827"/>
              <a:gd name="connsiteY124" fmla="*/ 5606788 h 5641173"/>
              <a:gd name="connsiteX125" fmla="*/ 7364382 w 11243827"/>
              <a:gd name="connsiteY125" fmla="*/ 5600762 h 5641173"/>
              <a:gd name="connsiteX126" fmla="*/ 7361770 w 11243827"/>
              <a:gd name="connsiteY126" fmla="*/ 5596347 h 5641173"/>
              <a:gd name="connsiteX127" fmla="*/ 7346641 w 11243827"/>
              <a:gd name="connsiteY127" fmla="*/ 5598329 h 5641173"/>
              <a:gd name="connsiteX128" fmla="*/ 7334238 w 11243827"/>
              <a:gd name="connsiteY128" fmla="*/ 5594014 h 5641173"/>
              <a:gd name="connsiteX129" fmla="*/ 7323426 w 11243827"/>
              <a:gd name="connsiteY129" fmla="*/ 5596835 h 5641173"/>
              <a:gd name="connsiteX130" fmla="*/ 7318938 w 11243827"/>
              <a:gd name="connsiteY130" fmla="*/ 5596200 h 5641173"/>
              <a:gd name="connsiteX131" fmla="*/ 7307784 w 11243827"/>
              <a:gd name="connsiteY131" fmla="*/ 5594065 h 5641173"/>
              <a:gd name="connsiteX132" fmla="*/ 7288540 w 11243827"/>
              <a:gd name="connsiteY132" fmla="*/ 5589320 h 5641173"/>
              <a:gd name="connsiteX133" fmla="*/ 7282537 w 11243827"/>
              <a:gd name="connsiteY133" fmla="*/ 5588660 h 5641173"/>
              <a:gd name="connsiteX134" fmla="*/ 7269466 w 11243827"/>
              <a:gd name="connsiteY134" fmla="*/ 5581404 h 5641173"/>
              <a:gd name="connsiteX135" fmla="*/ 7244165 w 11243827"/>
              <a:gd name="connsiteY135" fmla="*/ 5575200 h 5641173"/>
              <a:gd name="connsiteX136" fmla="*/ 7199619 w 11243827"/>
              <a:gd name="connsiteY136" fmla="*/ 5553550 h 5641173"/>
              <a:gd name="connsiteX137" fmla="*/ 7173434 w 11243827"/>
              <a:gd name="connsiteY137" fmla="*/ 5543219 h 5641173"/>
              <a:gd name="connsiteX138" fmla="*/ 7155718 w 11243827"/>
              <a:gd name="connsiteY138" fmla="*/ 5533697 h 5641173"/>
              <a:gd name="connsiteX139" fmla="*/ 7103430 w 11243827"/>
              <a:gd name="connsiteY139" fmla="*/ 5520249 h 5641173"/>
              <a:gd name="connsiteX140" fmla="*/ 7013746 w 11243827"/>
              <a:gd name="connsiteY140" fmla="*/ 5502470 h 5641173"/>
              <a:gd name="connsiteX141" fmla="*/ 6995379 w 11243827"/>
              <a:gd name="connsiteY141" fmla="*/ 5497693 h 5641173"/>
              <a:gd name="connsiteX142" fmla="*/ 6982475 w 11243827"/>
              <a:gd name="connsiteY142" fmla="*/ 5489641 h 5641173"/>
              <a:gd name="connsiteX143" fmla="*/ 6981994 w 11243827"/>
              <a:gd name="connsiteY143" fmla="*/ 5484335 h 5641173"/>
              <a:gd name="connsiteX144" fmla="*/ 6972355 w 11243827"/>
              <a:gd name="connsiteY144" fmla="*/ 5481074 h 5641173"/>
              <a:gd name="connsiteX145" fmla="*/ 6970394 w 11243827"/>
              <a:gd name="connsiteY145" fmla="*/ 5479383 h 5641173"/>
              <a:gd name="connsiteX146" fmla="*/ 6958543 w 11243827"/>
              <a:gd name="connsiteY146" fmla="*/ 5470507 h 5641173"/>
              <a:gd name="connsiteX147" fmla="*/ 6918276 w 11243827"/>
              <a:gd name="connsiteY147" fmla="*/ 5472034 h 5641173"/>
              <a:gd name="connsiteX148" fmla="*/ 6881046 w 11243827"/>
              <a:gd name="connsiteY148" fmla="*/ 5457070 h 5641173"/>
              <a:gd name="connsiteX149" fmla="*/ 6720917 w 11243827"/>
              <a:gd name="connsiteY149" fmla="*/ 5426664 h 5641173"/>
              <a:gd name="connsiteX150" fmla="*/ 6724964 w 11243827"/>
              <a:gd name="connsiteY150" fmla="*/ 5414071 h 5641173"/>
              <a:gd name="connsiteX151" fmla="*/ 6717823 w 11243827"/>
              <a:gd name="connsiteY151" fmla="*/ 5410317 h 5641173"/>
              <a:gd name="connsiteX152" fmla="*/ 6660723 w 11243827"/>
              <a:gd name="connsiteY152" fmla="*/ 5408304 h 5641173"/>
              <a:gd name="connsiteX153" fmla="*/ 6532914 w 11243827"/>
              <a:gd name="connsiteY153" fmla="*/ 5431205 h 5641173"/>
              <a:gd name="connsiteX154" fmla="*/ 6317327 w 11243827"/>
              <a:gd name="connsiteY154" fmla="*/ 5481889 h 5641173"/>
              <a:gd name="connsiteX155" fmla="*/ 6196243 w 11243827"/>
              <a:gd name="connsiteY155" fmla="*/ 5515042 h 5641173"/>
              <a:gd name="connsiteX156" fmla="*/ 6099124 w 11243827"/>
              <a:gd name="connsiteY156" fmla="*/ 5516848 h 5641173"/>
              <a:gd name="connsiteX157" fmla="*/ 6016077 w 11243827"/>
              <a:gd name="connsiteY157" fmla="*/ 5528642 h 5641173"/>
              <a:gd name="connsiteX158" fmla="*/ 6004389 w 11243827"/>
              <a:gd name="connsiteY158" fmla="*/ 5531206 h 5641173"/>
              <a:gd name="connsiteX159" fmla="*/ 5933945 w 11243827"/>
              <a:gd name="connsiteY159" fmla="*/ 5538840 h 5641173"/>
              <a:gd name="connsiteX160" fmla="*/ 5883936 w 11243827"/>
              <a:gd name="connsiteY160" fmla="*/ 5553807 h 5641173"/>
              <a:gd name="connsiteX161" fmla="*/ 5798331 w 11243827"/>
              <a:gd name="connsiteY161" fmla="*/ 5564248 h 5641173"/>
              <a:gd name="connsiteX162" fmla="*/ 5712738 w 11243827"/>
              <a:gd name="connsiteY162" fmla="*/ 5573120 h 5641173"/>
              <a:gd name="connsiteX163" fmla="*/ 5681342 w 11243827"/>
              <a:gd name="connsiteY163" fmla="*/ 5575621 h 5641173"/>
              <a:gd name="connsiteX164" fmla="*/ 5627167 w 11243827"/>
              <a:gd name="connsiteY164" fmla="*/ 5583215 h 5641173"/>
              <a:gd name="connsiteX165" fmla="*/ 5591414 w 11243827"/>
              <a:gd name="connsiteY165" fmla="*/ 5587695 h 5641173"/>
              <a:gd name="connsiteX166" fmla="*/ 5583028 w 11243827"/>
              <a:gd name="connsiteY166" fmla="*/ 5580877 h 5641173"/>
              <a:gd name="connsiteX167" fmla="*/ 5549426 w 11243827"/>
              <a:gd name="connsiteY167" fmla="*/ 5582858 h 5641173"/>
              <a:gd name="connsiteX168" fmla="*/ 5519999 w 11243827"/>
              <a:gd name="connsiteY168" fmla="*/ 5592246 h 5641173"/>
              <a:gd name="connsiteX169" fmla="*/ 5480028 w 11243827"/>
              <a:gd name="connsiteY169" fmla="*/ 5597282 h 5641173"/>
              <a:gd name="connsiteX170" fmla="*/ 5456175 w 11243827"/>
              <a:gd name="connsiteY170" fmla="*/ 5600371 h 5641173"/>
              <a:gd name="connsiteX171" fmla="*/ 5388463 w 11243827"/>
              <a:gd name="connsiteY171" fmla="*/ 5602638 h 5641173"/>
              <a:gd name="connsiteX172" fmla="*/ 5265898 w 11243827"/>
              <a:gd name="connsiteY172" fmla="*/ 5591830 h 5641173"/>
              <a:gd name="connsiteX173" fmla="*/ 5231231 w 11243827"/>
              <a:gd name="connsiteY173" fmla="*/ 5592790 h 5641173"/>
              <a:gd name="connsiteX174" fmla="*/ 5226996 w 11243827"/>
              <a:gd name="connsiteY174" fmla="*/ 5595040 h 5641173"/>
              <a:gd name="connsiteX175" fmla="*/ 5175988 w 11243827"/>
              <a:gd name="connsiteY175" fmla="*/ 5588131 h 5641173"/>
              <a:gd name="connsiteX176" fmla="*/ 5107470 w 11243827"/>
              <a:gd name="connsiteY176" fmla="*/ 5594771 h 5641173"/>
              <a:gd name="connsiteX177" fmla="*/ 5027868 w 11243827"/>
              <a:gd name="connsiteY177" fmla="*/ 5605624 h 5641173"/>
              <a:gd name="connsiteX178" fmla="*/ 5007324 w 11243827"/>
              <a:gd name="connsiteY178" fmla="*/ 5609209 h 5641173"/>
              <a:gd name="connsiteX179" fmla="*/ 4952559 w 11243827"/>
              <a:gd name="connsiteY179" fmla="*/ 5611402 h 5641173"/>
              <a:gd name="connsiteX180" fmla="*/ 4826081 w 11243827"/>
              <a:gd name="connsiteY180" fmla="*/ 5616191 h 5641173"/>
              <a:gd name="connsiteX181" fmla="*/ 4823501 w 11243827"/>
              <a:gd name="connsiteY181" fmla="*/ 5619174 h 5641173"/>
              <a:gd name="connsiteX182" fmla="*/ 4813093 w 11243827"/>
              <a:gd name="connsiteY182" fmla="*/ 5620026 h 5641173"/>
              <a:gd name="connsiteX183" fmla="*/ 4810563 w 11243827"/>
              <a:gd name="connsiteY183" fmla="*/ 5620787 h 5641173"/>
              <a:gd name="connsiteX184" fmla="*/ 4795818 w 11243827"/>
              <a:gd name="connsiteY184" fmla="*/ 5624618 h 5641173"/>
              <a:gd name="connsiteX185" fmla="*/ 4758404 w 11243827"/>
              <a:gd name="connsiteY185" fmla="*/ 5619510 h 5641173"/>
              <a:gd name="connsiteX186" fmla="*/ 4717254 w 11243827"/>
              <a:gd name="connsiteY186" fmla="*/ 5624155 h 5641173"/>
              <a:gd name="connsiteX187" fmla="*/ 4591958 w 11243827"/>
              <a:gd name="connsiteY187" fmla="*/ 5624710 h 5641173"/>
              <a:gd name="connsiteX188" fmla="*/ 4476215 w 11243827"/>
              <a:gd name="connsiteY188" fmla="*/ 5628210 h 5641173"/>
              <a:gd name="connsiteX189" fmla="*/ 4425193 w 11243827"/>
              <a:gd name="connsiteY189" fmla="*/ 5627414 h 5641173"/>
              <a:gd name="connsiteX190" fmla="*/ 4383866 w 11243827"/>
              <a:gd name="connsiteY190" fmla="*/ 5626546 h 5641173"/>
              <a:gd name="connsiteX191" fmla="*/ 4385596 w 11243827"/>
              <a:gd name="connsiteY191" fmla="*/ 5634646 h 5641173"/>
              <a:gd name="connsiteX192" fmla="*/ 4360864 w 11243827"/>
              <a:gd name="connsiteY192" fmla="*/ 5641173 h 5641173"/>
              <a:gd name="connsiteX193" fmla="*/ 4328321 w 11243827"/>
              <a:gd name="connsiteY193" fmla="*/ 5626332 h 5641173"/>
              <a:gd name="connsiteX194" fmla="*/ 4309842 w 11243827"/>
              <a:gd name="connsiteY194" fmla="*/ 5626471 h 5641173"/>
              <a:gd name="connsiteX195" fmla="*/ 4277424 w 11243827"/>
              <a:gd name="connsiteY195" fmla="*/ 5631598 h 5641173"/>
              <a:gd name="connsiteX196" fmla="*/ 4266627 w 11243827"/>
              <a:gd name="connsiteY196" fmla="*/ 5633969 h 5641173"/>
              <a:gd name="connsiteX197" fmla="*/ 4185525 w 11243827"/>
              <a:gd name="connsiteY197" fmla="*/ 5617508 h 5641173"/>
              <a:gd name="connsiteX198" fmla="*/ 4177617 w 11243827"/>
              <a:gd name="connsiteY198" fmla="*/ 5610903 h 5641173"/>
              <a:gd name="connsiteX199" fmla="*/ 4136948 w 11243827"/>
              <a:gd name="connsiteY199" fmla="*/ 5608031 h 5641173"/>
              <a:gd name="connsiteX200" fmla="*/ 4132323 w 11243827"/>
              <a:gd name="connsiteY200" fmla="*/ 5609784 h 5641173"/>
              <a:gd name="connsiteX201" fmla="*/ 4098620 w 11243827"/>
              <a:gd name="connsiteY201" fmla="*/ 5599672 h 5641173"/>
              <a:gd name="connsiteX202" fmla="*/ 3963475 w 11243827"/>
              <a:gd name="connsiteY202" fmla="*/ 5581841 h 5641173"/>
              <a:gd name="connsiteX203" fmla="*/ 3703613 w 11243827"/>
              <a:gd name="connsiteY203" fmla="*/ 5572482 h 5641173"/>
              <a:gd name="connsiteX204" fmla="*/ 3432987 w 11243827"/>
              <a:gd name="connsiteY204" fmla="*/ 5545768 h 5641173"/>
              <a:gd name="connsiteX205" fmla="*/ 3176381 w 11243827"/>
              <a:gd name="connsiteY205" fmla="*/ 5556110 h 5641173"/>
              <a:gd name="connsiteX206" fmla="*/ 2710156 w 11243827"/>
              <a:gd name="connsiteY206" fmla="*/ 5527517 h 5641173"/>
              <a:gd name="connsiteX207" fmla="*/ 2550206 w 11243827"/>
              <a:gd name="connsiteY207" fmla="*/ 5524958 h 5641173"/>
              <a:gd name="connsiteX208" fmla="*/ 2443041 w 11243827"/>
              <a:gd name="connsiteY208" fmla="*/ 5523990 h 5641173"/>
              <a:gd name="connsiteX209" fmla="*/ 2435613 w 11243827"/>
              <a:gd name="connsiteY209" fmla="*/ 5526704 h 5641173"/>
              <a:gd name="connsiteX210" fmla="*/ 2405682 w 11243827"/>
              <a:gd name="connsiteY210" fmla="*/ 5528307 h 5641173"/>
              <a:gd name="connsiteX211" fmla="*/ 2397487 w 11243827"/>
              <a:gd name="connsiteY211" fmla="*/ 5540337 h 5641173"/>
              <a:gd name="connsiteX212" fmla="*/ 2297454 w 11243827"/>
              <a:gd name="connsiteY212" fmla="*/ 5550765 h 5641173"/>
              <a:gd name="connsiteX213" fmla="*/ 2056700 w 11243827"/>
              <a:gd name="connsiteY213" fmla="*/ 5555489 h 5641173"/>
              <a:gd name="connsiteX214" fmla="*/ 1878530 w 11243827"/>
              <a:gd name="connsiteY214" fmla="*/ 5535330 h 5641173"/>
              <a:gd name="connsiteX215" fmla="*/ 1859292 w 11243827"/>
              <a:gd name="connsiteY215" fmla="*/ 5535461 h 5641173"/>
              <a:gd name="connsiteX216" fmla="*/ 1835626 w 11243827"/>
              <a:gd name="connsiteY216" fmla="*/ 5533793 h 5641173"/>
              <a:gd name="connsiteX217" fmla="*/ 1798939 w 11243827"/>
              <a:gd name="connsiteY217" fmla="*/ 5540285 h 5641173"/>
              <a:gd name="connsiteX218" fmla="*/ 1779046 w 11243827"/>
              <a:gd name="connsiteY218" fmla="*/ 5549949 h 5641173"/>
              <a:gd name="connsiteX219" fmla="*/ 1772421 w 11243827"/>
              <a:gd name="connsiteY219" fmla="*/ 5549018 h 5641173"/>
              <a:gd name="connsiteX220" fmla="*/ 1772052 w 11243827"/>
              <a:gd name="connsiteY220" fmla="*/ 5545689 h 5641173"/>
              <a:gd name="connsiteX221" fmla="*/ 1711543 w 11243827"/>
              <a:gd name="connsiteY221" fmla="*/ 5534558 h 5641173"/>
              <a:gd name="connsiteX222" fmla="*/ 1698891 w 11243827"/>
              <a:gd name="connsiteY222" fmla="*/ 5513187 h 5641173"/>
              <a:gd name="connsiteX223" fmla="*/ 1538763 w 11243827"/>
              <a:gd name="connsiteY223" fmla="*/ 5482781 h 5641173"/>
              <a:gd name="connsiteX224" fmla="*/ 1501533 w 11243827"/>
              <a:gd name="connsiteY224" fmla="*/ 5467817 h 5641173"/>
              <a:gd name="connsiteX225" fmla="*/ 1461266 w 11243827"/>
              <a:gd name="connsiteY225" fmla="*/ 5469343 h 5641173"/>
              <a:gd name="connsiteX226" fmla="*/ 1449415 w 11243827"/>
              <a:gd name="connsiteY226" fmla="*/ 5460467 h 5641173"/>
              <a:gd name="connsiteX227" fmla="*/ 1447454 w 11243827"/>
              <a:gd name="connsiteY227" fmla="*/ 5458776 h 5641173"/>
              <a:gd name="connsiteX228" fmla="*/ 1437814 w 11243827"/>
              <a:gd name="connsiteY228" fmla="*/ 5455515 h 5641173"/>
              <a:gd name="connsiteX229" fmla="*/ 1437334 w 11243827"/>
              <a:gd name="connsiteY229" fmla="*/ 5450209 h 5641173"/>
              <a:gd name="connsiteX230" fmla="*/ 1424429 w 11243827"/>
              <a:gd name="connsiteY230" fmla="*/ 5442157 h 5641173"/>
              <a:gd name="connsiteX231" fmla="*/ 1406063 w 11243827"/>
              <a:gd name="connsiteY231" fmla="*/ 5437380 h 5641173"/>
              <a:gd name="connsiteX232" fmla="*/ 1316379 w 11243827"/>
              <a:gd name="connsiteY232" fmla="*/ 5419601 h 5641173"/>
              <a:gd name="connsiteX233" fmla="*/ 1264090 w 11243827"/>
              <a:gd name="connsiteY233" fmla="*/ 5406153 h 5641173"/>
              <a:gd name="connsiteX234" fmla="*/ 1246374 w 11243827"/>
              <a:gd name="connsiteY234" fmla="*/ 5396631 h 5641173"/>
              <a:gd name="connsiteX235" fmla="*/ 1220190 w 11243827"/>
              <a:gd name="connsiteY235" fmla="*/ 5386301 h 5641173"/>
              <a:gd name="connsiteX236" fmla="*/ 1175643 w 11243827"/>
              <a:gd name="connsiteY236" fmla="*/ 5364651 h 5641173"/>
              <a:gd name="connsiteX237" fmla="*/ 1150342 w 11243827"/>
              <a:gd name="connsiteY237" fmla="*/ 5358447 h 5641173"/>
              <a:gd name="connsiteX238" fmla="*/ 1137272 w 11243827"/>
              <a:gd name="connsiteY238" fmla="*/ 5351191 h 5641173"/>
              <a:gd name="connsiteX239" fmla="*/ 1131268 w 11243827"/>
              <a:gd name="connsiteY239" fmla="*/ 5350530 h 5641173"/>
              <a:gd name="connsiteX240" fmla="*/ 1112024 w 11243827"/>
              <a:gd name="connsiteY240" fmla="*/ 5345786 h 5641173"/>
              <a:gd name="connsiteX241" fmla="*/ 1100870 w 11243827"/>
              <a:gd name="connsiteY241" fmla="*/ 5343651 h 5641173"/>
              <a:gd name="connsiteX242" fmla="*/ 1096383 w 11243827"/>
              <a:gd name="connsiteY242" fmla="*/ 5343015 h 5641173"/>
              <a:gd name="connsiteX243" fmla="*/ 1085571 w 11243827"/>
              <a:gd name="connsiteY243" fmla="*/ 5345836 h 5641173"/>
              <a:gd name="connsiteX244" fmla="*/ 1073168 w 11243827"/>
              <a:gd name="connsiteY244" fmla="*/ 5341521 h 5641173"/>
              <a:gd name="connsiteX245" fmla="*/ 1058039 w 11243827"/>
              <a:gd name="connsiteY245" fmla="*/ 5343504 h 5641173"/>
              <a:gd name="connsiteX246" fmla="*/ 1055426 w 11243827"/>
              <a:gd name="connsiteY246" fmla="*/ 5339088 h 5641173"/>
              <a:gd name="connsiteX247" fmla="*/ 1044738 w 11243827"/>
              <a:gd name="connsiteY247" fmla="*/ 5333063 h 5641173"/>
              <a:gd name="connsiteX248" fmla="*/ 1033909 w 11243827"/>
              <a:gd name="connsiteY248" fmla="*/ 5335680 h 5641173"/>
              <a:gd name="connsiteX249" fmla="*/ 1012649 w 11243827"/>
              <a:gd name="connsiteY249" fmla="*/ 5334541 h 5641173"/>
              <a:gd name="connsiteX250" fmla="*/ 1007115 w 11243827"/>
              <a:gd name="connsiteY250" fmla="*/ 5332775 h 5641173"/>
              <a:gd name="connsiteX251" fmla="*/ 986002 w 11243827"/>
              <a:gd name="connsiteY251" fmla="*/ 5334906 h 5641173"/>
              <a:gd name="connsiteX252" fmla="*/ 953418 w 11243827"/>
              <a:gd name="connsiteY252" fmla="*/ 5333901 h 5641173"/>
              <a:gd name="connsiteX253" fmla="*/ 916854 w 11243827"/>
              <a:gd name="connsiteY253" fmla="*/ 5329435 h 5641173"/>
              <a:gd name="connsiteX254" fmla="*/ 905651 w 11243827"/>
              <a:gd name="connsiteY254" fmla="*/ 5332114 h 5641173"/>
              <a:gd name="connsiteX255" fmla="*/ 836961 w 11243827"/>
              <a:gd name="connsiteY255" fmla="*/ 5330803 h 5641173"/>
              <a:gd name="connsiteX256" fmla="*/ 817627 w 11243827"/>
              <a:gd name="connsiteY256" fmla="*/ 5330580 h 5641173"/>
              <a:gd name="connsiteX257" fmla="*/ 801817 w 11243827"/>
              <a:gd name="connsiteY257" fmla="*/ 5325937 h 5641173"/>
              <a:gd name="connsiteX258" fmla="*/ 798857 w 11243827"/>
              <a:gd name="connsiteY258" fmla="*/ 5320979 h 5641173"/>
              <a:gd name="connsiteX259" fmla="*/ 788354 w 11243827"/>
              <a:gd name="connsiteY259" fmla="*/ 5320143 h 5641173"/>
              <a:gd name="connsiteX260" fmla="*/ 785726 w 11243827"/>
              <a:gd name="connsiteY260" fmla="*/ 5318989 h 5641173"/>
              <a:gd name="connsiteX261" fmla="*/ 770507 w 11243827"/>
              <a:gd name="connsiteY261" fmla="*/ 5313309 h 5641173"/>
              <a:gd name="connsiteX262" fmla="*/ 733810 w 11243827"/>
              <a:gd name="connsiteY262" fmla="*/ 5324286 h 5641173"/>
              <a:gd name="connsiteX263" fmla="*/ 692117 w 11243827"/>
              <a:gd name="connsiteY263" fmla="*/ 5318786 h 5641173"/>
              <a:gd name="connsiteX264" fmla="*/ 528894 w 11243827"/>
              <a:gd name="connsiteY264" fmla="*/ 5327578 h 5641173"/>
              <a:gd name="connsiteX265" fmla="*/ 507005 w 11243827"/>
              <a:gd name="connsiteY265" fmla="*/ 5310149 h 5641173"/>
              <a:gd name="connsiteX266" fmla="*/ 441302 w 11243827"/>
              <a:gd name="connsiteY266" fmla="*/ 5307062 h 5641173"/>
              <a:gd name="connsiteX267" fmla="*/ 336819 w 11243827"/>
              <a:gd name="connsiteY267" fmla="*/ 5336690 h 5641173"/>
              <a:gd name="connsiteX268" fmla="*/ 215763 w 11243827"/>
              <a:gd name="connsiteY268" fmla="*/ 5332575 h 5641173"/>
              <a:gd name="connsiteX269" fmla="*/ 205927 w 11243827"/>
              <a:gd name="connsiteY269" fmla="*/ 5339672 h 5641173"/>
              <a:gd name="connsiteX270" fmla="*/ 194189 w 11243827"/>
              <a:gd name="connsiteY270" fmla="*/ 5343588 h 5641173"/>
              <a:gd name="connsiteX271" fmla="*/ 192552 w 11243827"/>
              <a:gd name="connsiteY271" fmla="*/ 5342845 h 5641173"/>
              <a:gd name="connsiteX272" fmla="*/ 178320 w 11243827"/>
              <a:gd name="connsiteY272" fmla="*/ 5343766 h 5641173"/>
              <a:gd name="connsiteX273" fmla="*/ 175596 w 11243827"/>
              <a:gd name="connsiteY273" fmla="*/ 5346411 h 5641173"/>
              <a:gd name="connsiteX274" fmla="*/ 165951 w 11243827"/>
              <a:gd name="connsiteY274" fmla="*/ 5347808 h 5641173"/>
              <a:gd name="connsiteX275" fmla="*/ 147287 w 11243827"/>
              <a:gd name="connsiteY275" fmla="*/ 5352625 h 5641173"/>
              <a:gd name="connsiteX276" fmla="*/ 143484 w 11243827"/>
              <a:gd name="connsiteY276" fmla="*/ 5351591 h 5641173"/>
              <a:gd name="connsiteX277" fmla="*/ 114847 w 11243827"/>
              <a:gd name="connsiteY277" fmla="*/ 5355844 h 5641173"/>
              <a:gd name="connsiteX278" fmla="*/ 114306 w 11243827"/>
              <a:gd name="connsiteY278" fmla="*/ 5354983 h 5641173"/>
              <a:gd name="connsiteX279" fmla="*/ 105588 w 11243827"/>
              <a:gd name="connsiteY279" fmla="*/ 5352169 h 5641173"/>
              <a:gd name="connsiteX280" fmla="*/ 89264 w 11243827"/>
              <a:gd name="connsiteY280" fmla="*/ 5348886 h 5641173"/>
              <a:gd name="connsiteX281" fmla="*/ 49794 w 11243827"/>
              <a:gd name="connsiteY281" fmla="*/ 5329950 h 5641173"/>
              <a:gd name="connsiteX282" fmla="*/ 19924 w 11243827"/>
              <a:gd name="connsiteY282" fmla="*/ 5334282 h 5641173"/>
              <a:gd name="connsiteX283" fmla="*/ 13819 w 11243827"/>
              <a:gd name="connsiteY283" fmla="*/ 5334653 h 5641173"/>
              <a:gd name="connsiteX284" fmla="*/ 13657 w 11243827"/>
              <a:gd name="connsiteY284" fmla="*/ 5334455 h 5641173"/>
              <a:gd name="connsiteX285" fmla="*/ 7139 w 11243827"/>
              <a:gd name="connsiteY285" fmla="*/ 5334438 h 5641173"/>
              <a:gd name="connsiteX286" fmla="*/ 2684 w 11243827"/>
              <a:gd name="connsiteY286" fmla="*/ 5335333 h 5641173"/>
              <a:gd name="connsiteX287" fmla="*/ 0 w 11243827"/>
              <a:gd name="connsiteY287" fmla="*/ 5335496 h 5641173"/>
              <a:gd name="connsiteX288" fmla="*/ 0 w 11243827"/>
              <a:gd name="connsiteY288" fmla="*/ 10592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426664 h 5641173"/>
              <a:gd name="connsiteX149" fmla="*/ 6724964 w 11243827"/>
              <a:gd name="connsiteY149" fmla="*/ 5414071 h 5641173"/>
              <a:gd name="connsiteX150" fmla="*/ 6717823 w 11243827"/>
              <a:gd name="connsiteY150" fmla="*/ 5410317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426664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637174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804792 w 11243827"/>
              <a:gd name="connsiteY148" fmla="*/ 5439822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804792 w 11243827"/>
              <a:gd name="connsiteY148" fmla="*/ 5439822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87273"/>
              <a:gd name="connsiteX1" fmla="*/ 11243827 w 11243827"/>
              <a:gd name="connsiteY1" fmla="*/ 1470035 h 5687273"/>
              <a:gd name="connsiteX2" fmla="*/ 11243827 w 11243827"/>
              <a:gd name="connsiteY2" fmla="*/ 5001571 h 5687273"/>
              <a:gd name="connsiteX3" fmla="*/ 11243827 w 11243827"/>
              <a:gd name="connsiteY3" fmla="*/ 5209610 h 5687273"/>
              <a:gd name="connsiteX4" fmla="*/ 11240675 w 11243827"/>
              <a:gd name="connsiteY4" fmla="*/ 5210442 h 5687273"/>
              <a:gd name="connsiteX5" fmla="*/ 11179959 w 11243827"/>
              <a:gd name="connsiteY5" fmla="*/ 5221199 h 5687273"/>
              <a:gd name="connsiteX6" fmla="*/ 11105493 w 11243827"/>
              <a:gd name="connsiteY6" fmla="*/ 5259905 h 5687273"/>
              <a:gd name="connsiteX7" fmla="*/ 11078640 w 11243827"/>
              <a:gd name="connsiteY7" fmla="*/ 5263531 h 5687273"/>
              <a:gd name="connsiteX8" fmla="*/ 11079616 w 11243827"/>
              <a:gd name="connsiteY8" fmla="*/ 5270380 h 5687273"/>
              <a:gd name="connsiteX9" fmla="*/ 11069641 w 11243827"/>
              <a:gd name="connsiteY9" fmla="*/ 5270884 h 5687273"/>
              <a:gd name="connsiteX10" fmla="*/ 11047377 w 11243827"/>
              <a:gd name="connsiteY10" fmla="*/ 5271051 h 5687273"/>
              <a:gd name="connsiteX11" fmla="*/ 10980705 w 11243827"/>
              <a:gd name="connsiteY11" fmla="*/ 5272951 h 5687273"/>
              <a:gd name="connsiteX12" fmla="*/ 10962514 w 11243827"/>
              <a:gd name="connsiteY12" fmla="*/ 5286084 h 5687273"/>
              <a:gd name="connsiteX13" fmla="*/ 10945307 w 11243827"/>
              <a:gd name="connsiteY13" fmla="*/ 5286290 h 5687273"/>
              <a:gd name="connsiteX14" fmla="*/ 10845516 w 11243827"/>
              <a:gd name="connsiteY14" fmla="*/ 5303894 h 5687273"/>
              <a:gd name="connsiteX15" fmla="*/ 10831795 w 11243827"/>
              <a:gd name="connsiteY15" fmla="*/ 5305210 h 5687273"/>
              <a:gd name="connsiteX16" fmla="*/ 10824365 w 11243827"/>
              <a:gd name="connsiteY16" fmla="*/ 5311111 h 5687273"/>
              <a:gd name="connsiteX17" fmla="*/ 10797756 w 11243827"/>
              <a:gd name="connsiteY17" fmla="*/ 5312285 h 5687273"/>
              <a:gd name="connsiteX18" fmla="*/ 10796525 w 11243827"/>
              <a:gd name="connsiteY18" fmla="*/ 5315645 h 5687273"/>
              <a:gd name="connsiteX19" fmla="*/ 10709063 w 11243827"/>
              <a:gd name="connsiteY19" fmla="*/ 5344492 h 5687273"/>
              <a:gd name="connsiteX20" fmla="*/ 10694078 w 11243827"/>
              <a:gd name="connsiteY20" fmla="*/ 5349258 h 5687273"/>
              <a:gd name="connsiteX21" fmla="*/ 10681131 w 11243827"/>
              <a:gd name="connsiteY21" fmla="*/ 5347812 h 5687273"/>
              <a:gd name="connsiteX22" fmla="*/ 10609448 w 11243827"/>
              <a:gd name="connsiteY22" fmla="*/ 5351931 h 5687273"/>
              <a:gd name="connsiteX23" fmla="*/ 10592397 w 11243827"/>
              <a:gd name="connsiteY23" fmla="*/ 5349402 h 5687273"/>
              <a:gd name="connsiteX24" fmla="*/ 10585227 w 11243827"/>
              <a:gd name="connsiteY24" fmla="*/ 5344063 h 5687273"/>
              <a:gd name="connsiteX25" fmla="*/ 10557472 w 11243827"/>
              <a:gd name="connsiteY25" fmla="*/ 5354151 h 5687273"/>
              <a:gd name="connsiteX26" fmla="*/ 10514646 w 11243827"/>
              <a:gd name="connsiteY26" fmla="*/ 5361064 h 5687273"/>
              <a:gd name="connsiteX27" fmla="*/ 10494292 w 11243827"/>
              <a:gd name="connsiteY27" fmla="*/ 5366054 h 5687273"/>
              <a:gd name="connsiteX28" fmla="*/ 10477869 w 11243827"/>
              <a:gd name="connsiteY28" fmla="*/ 5363025 h 5687273"/>
              <a:gd name="connsiteX29" fmla="*/ 10384411 w 11243827"/>
              <a:gd name="connsiteY29" fmla="*/ 5362257 h 5687273"/>
              <a:gd name="connsiteX30" fmla="*/ 10362921 w 11243827"/>
              <a:gd name="connsiteY30" fmla="*/ 5357444 h 5687273"/>
              <a:gd name="connsiteX31" fmla="*/ 10352736 w 11243827"/>
              <a:gd name="connsiteY31" fmla="*/ 5347851 h 5687273"/>
              <a:gd name="connsiteX32" fmla="*/ 10344754 w 11243827"/>
              <a:gd name="connsiteY32" fmla="*/ 5351272 h 5687273"/>
              <a:gd name="connsiteX33" fmla="*/ 10288226 w 11243827"/>
              <a:gd name="connsiteY33" fmla="*/ 5351613 h 5687273"/>
              <a:gd name="connsiteX34" fmla="*/ 10251350 w 11243827"/>
              <a:gd name="connsiteY34" fmla="*/ 5352711 h 5687273"/>
              <a:gd name="connsiteX35" fmla="*/ 10249108 w 11243827"/>
              <a:gd name="connsiteY35" fmla="*/ 5365881 h 5687273"/>
              <a:gd name="connsiteX36" fmla="*/ 10216272 w 11243827"/>
              <a:gd name="connsiteY36" fmla="*/ 5370573 h 5687273"/>
              <a:gd name="connsiteX37" fmla="*/ 10181278 w 11243827"/>
              <a:gd name="connsiteY37" fmla="*/ 5362119 h 5687273"/>
              <a:gd name="connsiteX38" fmla="*/ 10140033 w 11243827"/>
              <a:gd name="connsiteY38" fmla="*/ 5363304 h 5687273"/>
              <a:gd name="connsiteX39" fmla="*/ 10115353 w 11243827"/>
              <a:gd name="connsiteY39" fmla="*/ 5363869 h 5687273"/>
              <a:gd name="connsiteX40" fmla="*/ 10050578 w 11243827"/>
              <a:gd name="connsiteY40" fmla="*/ 5376153 h 5687273"/>
              <a:gd name="connsiteX41" fmla="*/ 9945478 w 11243827"/>
              <a:gd name="connsiteY41" fmla="*/ 5422859 h 5687273"/>
              <a:gd name="connsiteX42" fmla="*/ 9912481 w 11243827"/>
              <a:gd name="connsiteY42" fmla="*/ 5429477 h 5687273"/>
              <a:gd name="connsiteX43" fmla="*/ 9906713 w 11243827"/>
              <a:gd name="connsiteY43" fmla="*/ 5426784 h 5687273"/>
              <a:gd name="connsiteX44" fmla="*/ 9742436 w 11243827"/>
              <a:gd name="connsiteY44" fmla="*/ 5454834 h 5687273"/>
              <a:gd name="connsiteX45" fmla="*/ 9713044 w 11243827"/>
              <a:gd name="connsiteY45" fmla="*/ 5456476 h 5687273"/>
              <a:gd name="connsiteX46" fmla="*/ 9691033 w 11243827"/>
              <a:gd name="connsiteY46" fmla="*/ 5455451 h 5687273"/>
              <a:gd name="connsiteX47" fmla="*/ 9638355 w 11243827"/>
              <a:gd name="connsiteY47" fmla="*/ 5464794 h 5687273"/>
              <a:gd name="connsiteX48" fmla="*/ 9552434 w 11243827"/>
              <a:gd name="connsiteY48" fmla="*/ 5485280 h 5687273"/>
              <a:gd name="connsiteX49" fmla="*/ 9533883 w 11243827"/>
              <a:gd name="connsiteY49" fmla="*/ 5488516 h 5687273"/>
              <a:gd name="connsiteX50" fmla="*/ 9516916 w 11243827"/>
              <a:gd name="connsiteY50" fmla="*/ 5486828 h 5687273"/>
              <a:gd name="connsiteX51" fmla="*/ 9512093 w 11243827"/>
              <a:gd name="connsiteY51" fmla="*/ 5482541 h 5687273"/>
              <a:gd name="connsiteX52" fmla="*/ 9501725 w 11243827"/>
              <a:gd name="connsiteY52" fmla="*/ 5483603 h 5687273"/>
              <a:gd name="connsiteX53" fmla="*/ 9498754 w 11243827"/>
              <a:gd name="connsiteY53" fmla="*/ 5482951 h 5687273"/>
              <a:gd name="connsiteX54" fmla="*/ 9481932 w 11243827"/>
              <a:gd name="connsiteY54" fmla="*/ 5480151 h 5687273"/>
              <a:gd name="connsiteX55" fmla="*/ 9451321 w 11243827"/>
              <a:gd name="connsiteY55" fmla="*/ 5497375 h 5687273"/>
              <a:gd name="connsiteX56" fmla="*/ 9409298 w 11243827"/>
              <a:gd name="connsiteY56" fmla="*/ 5499478 h 5687273"/>
              <a:gd name="connsiteX57" fmla="*/ 9257007 w 11243827"/>
              <a:gd name="connsiteY57" fmla="*/ 5537183 h 5687273"/>
              <a:gd name="connsiteX58" fmla="*/ 9229078 w 11243827"/>
              <a:gd name="connsiteY58" fmla="*/ 5524154 h 5687273"/>
              <a:gd name="connsiteX59" fmla="*/ 9165105 w 11243827"/>
              <a:gd name="connsiteY59" fmla="*/ 5532892 h 5687273"/>
              <a:gd name="connsiteX60" fmla="*/ 9077301 w 11243827"/>
              <a:gd name="connsiteY60" fmla="*/ 5580356 h 5687273"/>
              <a:gd name="connsiteX61" fmla="*/ 8960065 w 11243827"/>
              <a:gd name="connsiteY61" fmla="*/ 5597982 h 5687273"/>
              <a:gd name="connsiteX62" fmla="*/ 8953536 w 11243827"/>
              <a:gd name="connsiteY62" fmla="*/ 5606638 h 5687273"/>
              <a:gd name="connsiteX63" fmla="*/ 8943907 w 11243827"/>
              <a:gd name="connsiteY63" fmla="*/ 5612541 h 5687273"/>
              <a:gd name="connsiteX64" fmla="*/ 8942046 w 11243827"/>
              <a:gd name="connsiteY64" fmla="*/ 5612112 h 5687273"/>
              <a:gd name="connsiteX65" fmla="*/ 8928824 w 11243827"/>
              <a:gd name="connsiteY65" fmla="*/ 5615549 h 5687273"/>
              <a:gd name="connsiteX66" fmla="*/ 8927294 w 11243827"/>
              <a:gd name="connsiteY66" fmla="*/ 5618607 h 5687273"/>
              <a:gd name="connsiteX67" fmla="*/ 8918651 w 11243827"/>
              <a:gd name="connsiteY67" fmla="*/ 5621688 h 5687273"/>
              <a:gd name="connsiteX68" fmla="*/ 8902772 w 11243827"/>
              <a:gd name="connsiteY68" fmla="*/ 5629703 h 5687273"/>
              <a:gd name="connsiteX69" fmla="*/ 8898724 w 11243827"/>
              <a:gd name="connsiteY69" fmla="*/ 5629379 h 5687273"/>
              <a:gd name="connsiteX70" fmla="*/ 8873099 w 11243827"/>
              <a:gd name="connsiteY70" fmla="*/ 5638628 h 5687273"/>
              <a:gd name="connsiteX71" fmla="*/ 8872234 w 11243827"/>
              <a:gd name="connsiteY71" fmla="*/ 5637889 h 5687273"/>
              <a:gd name="connsiteX72" fmla="*/ 8862777 w 11243827"/>
              <a:gd name="connsiteY72" fmla="*/ 5636711 h 5687273"/>
              <a:gd name="connsiteX73" fmla="*/ 8845869 w 11243827"/>
              <a:gd name="connsiteY73" fmla="*/ 5636436 h 5687273"/>
              <a:gd name="connsiteX74" fmla="*/ 8800548 w 11243827"/>
              <a:gd name="connsiteY74" fmla="*/ 5625084 h 5687273"/>
              <a:gd name="connsiteX75" fmla="*/ 8773774 w 11243827"/>
              <a:gd name="connsiteY75" fmla="*/ 5634630 h 5687273"/>
              <a:gd name="connsiteX76" fmla="*/ 8698255 w 11243827"/>
              <a:gd name="connsiteY76" fmla="*/ 5636083 h 5687273"/>
              <a:gd name="connsiteX77" fmla="*/ 8619167 w 11243827"/>
              <a:gd name="connsiteY77" fmla="*/ 5619130 h 5687273"/>
              <a:gd name="connsiteX78" fmla="*/ 8539822 w 11243827"/>
              <a:gd name="connsiteY78" fmla="*/ 5616905 h 5687273"/>
              <a:gd name="connsiteX79" fmla="*/ 8511094 w 11243827"/>
              <a:gd name="connsiteY79" fmla="*/ 5617360 h 5687273"/>
              <a:gd name="connsiteX80" fmla="*/ 8459886 w 11243827"/>
              <a:gd name="connsiteY80" fmla="*/ 5612612 h 5687273"/>
              <a:gd name="connsiteX81" fmla="*/ 8436432 w 11243827"/>
              <a:gd name="connsiteY81" fmla="*/ 5606990 h 5687273"/>
              <a:gd name="connsiteX82" fmla="*/ 8435403 w 11243827"/>
              <a:gd name="connsiteY82" fmla="*/ 5607336 h 5687273"/>
              <a:gd name="connsiteX83" fmla="*/ 8433307 w 11243827"/>
              <a:gd name="connsiteY83" fmla="*/ 5604917 h 5687273"/>
              <a:gd name="connsiteX84" fmla="*/ 8428968 w 11243827"/>
              <a:gd name="connsiteY84" fmla="*/ 5603796 h 5687273"/>
              <a:gd name="connsiteX85" fmla="*/ 8417124 w 11243827"/>
              <a:gd name="connsiteY85" fmla="*/ 5604518 h 5687273"/>
              <a:gd name="connsiteX86" fmla="*/ 8412669 w 11243827"/>
              <a:gd name="connsiteY86" fmla="*/ 5605413 h 5687273"/>
              <a:gd name="connsiteX87" fmla="*/ 8406152 w 11243827"/>
              <a:gd name="connsiteY87" fmla="*/ 5605396 h 5687273"/>
              <a:gd name="connsiteX88" fmla="*/ 8405989 w 11243827"/>
              <a:gd name="connsiteY88" fmla="*/ 5605197 h 5687273"/>
              <a:gd name="connsiteX89" fmla="*/ 8399884 w 11243827"/>
              <a:gd name="connsiteY89" fmla="*/ 5605568 h 5687273"/>
              <a:gd name="connsiteX90" fmla="*/ 8370014 w 11243827"/>
              <a:gd name="connsiteY90" fmla="*/ 5609900 h 5687273"/>
              <a:gd name="connsiteX91" fmla="*/ 8330544 w 11243827"/>
              <a:gd name="connsiteY91" fmla="*/ 5590964 h 5687273"/>
              <a:gd name="connsiteX92" fmla="*/ 8314221 w 11243827"/>
              <a:gd name="connsiteY92" fmla="*/ 5587682 h 5687273"/>
              <a:gd name="connsiteX93" fmla="*/ 8305502 w 11243827"/>
              <a:gd name="connsiteY93" fmla="*/ 5584868 h 5687273"/>
              <a:gd name="connsiteX94" fmla="*/ 8304962 w 11243827"/>
              <a:gd name="connsiteY94" fmla="*/ 5584007 h 5687273"/>
              <a:gd name="connsiteX95" fmla="*/ 8276324 w 11243827"/>
              <a:gd name="connsiteY95" fmla="*/ 5588260 h 5687273"/>
              <a:gd name="connsiteX96" fmla="*/ 8272522 w 11243827"/>
              <a:gd name="connsiteY96" fmla="*/ 5587226 h 5687273"/>
              <a:gd name="connsiteX97" fmla="*/ 8253857 w 11243827"/>
              <a:gd name="connsiteY97" fmla="*/ 5592043 h 5687273"/>
              <a:gd name="connsiteX98" fmla="*/ 8244212 w 11243827"/>
              <a:gd name="connsiteY98" fmla="*/ 5593439 h 5687273"/>
              <a:gd name="connsiteX99" fmla="*/ 8241488 w 11243827"/>
              <a:gd name="connsiteY99" fmla="*/ 5596085 h 5687273"/>
              <a:gd name="connsiteX100" fmla="*/ 8227256 w 11243827"/>
              <a:gd name="connsiteY100" fmla="*/ 5597005 h 5687273"/>
              <a:gd name="connsiteX101" fmla="*/ 8225619 w 11243827"/>
              <a:gd name="connsiteY101" fmla="*/ 5596262 h 5687273"/>
              <a:gd name="connsiteX102" fmla="*/ 8213882 w 11243827"/>
              <a:gd name="connsiteY102" fmla="*/ 5600179 h 5687273"/>
              <a:gd name="connsiteX103" fmla="*/ 8204045 w 11243827"/>
              <a:gd name="connsiteY103" fmla="*/ 5607275 h 5687273"/>
              <a:gd name="connsiteX104" fmla="*/ 8082989 w 11243827"/>
              <a:gd name="connsiteY104" fmla="*/ 5603160 h 5687273"/>
              <a:gd name="connsiteX105" fmla="*/ 7976942 w 11243827"/>
              <a:gd name="connsiteY105" fmla="*/ 5598455 h 5687273"/>
              <a:gd name="connsiteX106" fmla="*/ 7915584 w 11243827"/>
              <a:gd name="connsiteY106" fmla="*/ 5684635 h 5687273"/>
              <a:gd name="connsiteX107" fmla="*/ 7727691 w 11243827"/>
              <a:gd name="connsiteY107" fmla="*/ 5621064 h 5687273"/>
              <a:gd name="connsiteX108" fmla="*/ 7685998 w 11243827"/>
              <a:gd name="connsiteY108" fmla="*/ 5615564 h 5687273"/>
              <a:gd name="connsiteX109" fmla="*/ 7649302 w 11243827"/>
              <a:gd name="connsiteY109" fmla="*/ 5626541 h 5687273"/>
              <a:gd name="connsiteX110" fmla="*/ 7634083 w 11243827"/>
              <a:gd name="connsiteY110" fmla="*/ 5620862 h 5687273"/>
              <a:gd name="connsiteX111" fmla="*/ 7631455 w 11243827"/>
              <a:gd name="connsiteY111" fmla="*/ 5619708 h 5687273"/>
              <a:gd name="connsiteX112" fmla="*/ 7620952 w 11243827"/>
              <a:gd name="connsiteY112" fmla="*/ 5618872 h 5687273"/>
              <a:gd name="connsiteX113" fmla="*/ 7617992 w 11243827"/>
              <a:gd name="connsiteY113" fmla="*/ 5613914 h 5687273"/>
              <a:gd name="connsiteX114" fmla="*/ 7602182 w 11243827"/>
              <a:gd name="connsiteY114" fmla="*/ 5609271 h 5687273"/>
              <a:gd name="connsiteX115" fmla="*/ 7582847 w 11243827"/>
              <a:gd name="connsiteY115" fmla="*/ 5609047 h 5687273"/>
              <a:gd name="connsiteX116" fmla="*/ 7514158 w 11243827"/>
              <a:gd name="connsiteY116" fmla="*/ 5607737 h 5687273"/>
              <a:gd name="connsiteX117" fmla="*/ 7502955 w 11243827"/>
              <a:gd name="connsiteY117" fmla="*/ 5610415 h 5687273"/>
              <a:gd name="connsiteX118" fmla="*/ 7466391 w 11243827"/>
              <a:gd name="connsiteY118" fmla="*/ 5605949 h 5687273"/>
              <a:gd name="connsiteX119" fmla="*/ 7433806 w 11243827"/>
              <a:gd name="connsiteY119" fmla="*/ 5604945 h 5687273"/>
              <a:gd name="connsiteX120" fmla="*/ 7412693 w 11243827"/>
              <a:gd name="connsiteY120" fmla="*/ 5607075 h 5687273"/>
              <a:gd name="connsiteX121" fmla="*/ 7407159 w 11243827"/>
              <a:gd name="connsiteY121" fmla="*/ 5605310 h 5687273"/>
              <a:gd name="connsiteX122" fmla="*/ 7385900 w 11243827"/>
              <a:gd name="connsiteY122" fmla="*/ 5604171 h 5687273"/>
              <a:gd name="connsiteX123" fmla="*/ 7375071 w 11243827"/>
              <a:gd name="connsiteY123" fmla="*/ 5606788 h 5687273"/>
              <a:gd name="connsiteX124" fmla="*/ 7364382 w 11243827"/>
              <a:gd name="connsiteY124" fmla="*/ 5600762 h 5687273"/>
              <a:gd name="connsiteX125" fmla="*/ 7361770 w 11243827"/>
              <a:gd name="connsiteY125" fmla="*/ 5596347 h 5687273"/>
              <a:gd name="connsiteX126" fmla="*/ 7346641 w 11243827"/>
              <a:gd name="connsiteY126" fmla="*/ 5598329 h 5687273"/>
              <a:gd name="connsiteX127" fmla="*/ 7334238 w 11243827"/>
              <a:gd name="connsiteY127" fmla="*/ 5594014 h 5687273"/>
              <a:gd name="connsiteX128" fmla="*/ 7323426 w 11243827"/>
              <a:gd name="connsiteY128" fmla="*/ 5596835 h 5687273"/>
              <a:gd name="connsiteX129" fmla="*/ 7318938 w 11243827"/>
              <a:gd name="connsiteY129" fmla="*/ 5596200 h 5687273"/>
              <a:gd name="connsiteX130" fmla="*/ 7307784 w 11243827"/>
              <a:gd name="connsiteY130" fmla="*/ 5594065 h 5687273"/>
              <a:gd name="connsiteX131" fmla="*/ 7288540 w 11243827"/>
              <a:gd name="connsiteY131" fmla="*/ 5589320 h 5687273"/>
              <a:gd name="connsiteX132" fmla="*/ 7282537 w 11243827"/>
              <a:gd name="connsiteY132" fmla="*/ 5588660 h 5687273"/>
              <a:gd name="connsiteX133" fmla="*/ 7269466 w 11243827"/>
              <a:gd name="connsiteY133" fmla="*/ 5581404 h 5687273"/>
              <a:gd name="connsiteX134" fmla="*/ 7244165 w 11243827"/>
              <a:gd name="connsiteY134" fmla="*/ 5575200 h 5687273"/>
              <a:gd name="connsiteX135" fmla="*/ 7199619 w 11243827"/>
              <a:gd name="connsiteY135" fmla="*/ 5553550 h 5687273"/>
              <a:gd name="connsiteX136" fmla="*/ 7173434 w 11243827"/>
              <a:gd name="connsiteY136" fmla="*/ 5543219 h 5687273"/>
              <a:gd name="connsiteX137" fmla="*/ 7155718 w 11243827"/>
              <a:gd name="connsiteY137" fmla="*/ 5533697 h 5687273"/>
              <a:gd name="connsiteX138" fmla="*/ 7103430 w 11243827"/>
              <a:gd name="connsiteY138" fmla="*/ 5520249 h 5687273"/>
              <a:gd name="connsiteX139" fmla="*/ 7013746 w 11243827"/>
              <a:gd name="connsiteY139" fmla="*/ 5502470 h 5687273"/>
              <a:gd name="connsiteX140" fmla="*/ 6995379 w 11243827"/>
              <a:gd name="connsiteY140" fmla="*/ 5497693 h 5687273"/>
              <a:gd name="connsiteX141" fmla="*/ 6982475 w 11243827"/>
              <a:gd name="connsiteY141" fmla="*/ 5489641 h 5687273"/>
              <a:gd name="connsiteX142" fmla="*/ 6981994 w 11243827"/>
              <a:gd name="connsiteY142" fmla="*/ 5484335 h 5687273"/>
              <a:gd name="connsiteX143" fmla="*/ 6972355 w 11243827"/>
              <a:gd name="connsiteY143" fmla="*/ 5481074 h 5687273"/>
              <a:gd name="connsiteX144" fmla="*/ 6970394 w 11243827"/>
              <a:gd name="connsiteY144" fmla="*/ 5479383 h 5687273"/>
              <a:gd name="connsiteX145" fmla="*/ 6958543 w 11243827"/>
              <a:gd name="connsiteY145" fmla="*/ 5470507 h 5687273"/>
              <a:gd name="connsiteX146" fmla="*/ 6918276 w 11243827"/>
              <a:gd name="connsiteY146" fmla="*/ 5472034 h 5687273"/>
              <a:gd name="connsiteX147" fmla="*/ 6881046 w 11243827"/>
              <a:gd name="connsiteY147" fmla="*/ 5457070 h 5687273"/>
              <a:gd name="connsiteX148" fmla="*/ 6752164 w 11243827"/>
              <a:gd name="connsiteY148" fmla="*/ 5425021 h 5687273"/>
              <a:gd name="connsiteX149" fmla="*/ 6724964 w 11243827"/>
              <a:gd name="connsiteY149" fmla="*/ 5414071 h 5687273"/>
              <a:gd name="connsiteX150" fmla="*/ 6683286 w 11243827"/>
              <a:gd name="connsiteY150" fmla="*/ 5405383 h 5687273"/>
              <a:gd name="connsiteX151" fmla="*/ 6644277 w 11243827"/>
              <a:gd name="connsiteY151" fmla="*/ 5429684 h 5687273"/>
              <a:gd name="connsiteX152" fmla="*/ 6532914 w 11243827"/>
              <a:gd name="connsiteY152" fmla="*/ 5431205 h 5687273"/>
              <a:gd name="connsiteX153" fmla="*/ 6307459 w 11243827"/>
              <a:gd name="connsiteY153" fmla="*/ 5467087 h 5687273"/>
              <a:gd name="connsiteX154" fmla="*/ 6196243 w 11243827"/>
              <a:gd name="connsiteY154" fmla="*/ 5515042 h 5687273"/>
              <a:gd name="connsiteX155" fmla="*/ 6099124 w 11243827"/>
              <a:gd name="connsiteY155" fmla="*/ 5516848 h 5687273"/>
              <a:gd name="connsiteX156" fmla="*/ 6016077 w 11243827"/>
              <a:gd name="connsiteY156" fmla="*/ 5528642 h 5687273"/>
              <a:gd name="connsiteX157" fmla="*/ 6004389 w 11243827"/>
              <a:gd name="connsiteY157" fmla="*/ 5531206 h 5687273"/>
              <a:gd name="connsiteX158" fmla="*/ 5933945 w 11243827"/>
              <a:gd name="connsiteY158" fmla="*/ 5538840 h 5687273"/>
              <a:gd name="connsiteX159" fmla="*/ 5883936 w 11243827"/>
              <a:gd name="connsiteY159" fmla="*/ 5553807 h 5687273"/>
              <a:gd name="connsiteX160" fmla="*/ 5798331 w 11243827"/>
              <a:gd name="connsiteY160" fmla="*/ 5564248 h 5687273"/>
              <a:gd name="connsiteX161" fmla="*/ 5712738 w 11243827"/>
              <a:gd name="connsiteY161" fmla="*/ 5573120 h 5687273"/>
              <a:gd name="connsiteX162" fmla="*/ 5681342 w 11243827"/>
              <a:gd name="connsiteY162" fmla="*/ 5575621 h 5687273"/>
              <a:gd name="connsiteX163" fmla="*/ 5627167 w 11243827"/>
              <a:gd name="connsiteY163" fmla="*/ 5583215 h 5687273"/>
              <a:gd name="connsiteX164" fmla="*/ 5591414 w 11243827"/>
              <a:gd name="connsiteY164" fmla="*/ 5587695 h 5687273"/>
              <a:gd name="connsiteX165" fmla="*/ 5583028 w 11243827"/>
              <a:gd name="connsiteY165" fmla="*/ 5580877 h 5687273"/>
              <a:gd name="connsiteX166" fmla="*/ 5549426 w 11243827"/>
              <a:gd name="connsiteY166" fmla="*/ 5582858 h 5687273"/>
              <a:gd name="connsiteX167" fmla="*/ 5519999 w 11243827"/>
              <a:gd name="connsiteY167" fmla="*/ 5592246 h 5687273"/>
              <a:gd name="connsiteX168" fmla="*/ 5480028 w 11243827"/>
              <a:gd name="connsiteY168" fmla="*/ 5597282 h 5687273"/>
              <a:gd name="connsiteX169" fmla="*/ 5456175 w 11243827"/>
              <a:gd name="connsiteY169" fmla="*/ 5600371 h 5687273"/>
              <a:gd name="connsiteX170" fmla="*/ 5388463 w 11243827"/>
              <a:gd name="connsiteY170" fmla="*/ 5602638 h 5687273"/>
              <a:gd name="connsiteX171" fmla="*/ 5265898 w 11243827"/>
              <a:gd name="connsiteY171" fmla="*/ 5591830 h 5687273"/>
              <a:gd name="connsiteX172" fmla="*/ 5231231 w 11243827"/>
              <a:gd name="connsiteY172" fmla="*/ 5592790 h 5687273"/>
              <a:gd name="connsiteX173" fmla="*/ 5226996 w 11243827"/>
              <a:gd name="connsiteY173" fmla="*/ 5595040 h 5687273"/>
              <a:gd name="connsiteX174" fmla="*/ 5175988 w 11243827"/>
              <a:gd name="connsiteY174" fmla="*/ 5588131 h 5687273"/>
              <a:gd name="connsiteX175" fmla="*/ 5107470 w 11243827"/>
              <a:gd name="connsiteY175" fmla="*/ 5594771 h 5687273"/>
              <a:gd name="connsiteX176" fmla="*/ 5027868 w 11243827"/>
              <a:gd name="connsiteY176" fmla="*/ 5605624 h 5687273"/>
              <a:gd name="connsiteX177" fmla="*/ 5007324 w 11243827"/>
              <a:gd name="connsiteY177" fmla="*/ 5609209 h 5687273"/>
              <a:gd name="connsiteX178" fmla="*/ 4952559 w 11243827"/>
              <a:gd name="connsiteY178" fmla="*/ 5611402 h 5687273"/>
              <a:gd name="connsiteX179" fmla="*/ 4826081 w 11243827"/>
              <a:gd name="connsiteY179" fmla="*/ 5616191 h 5687273"/>
              <a:gd name="connsiteX180" fmla="*/ 4823501 w 11243827"/>
              <a:gd name="connsiteY180" fmla="*/ 5619174 h 5687273"/>
              <a:gd name="connsiteX181" fmla="*/ 4813093 w 11243827"/>
              <a:gd name="connsiteY181" fmla="*/ 5620026 h 5687273"/>
              <a:gd name="connsiteX182" fmla="*/ 4810563 w 11243827"/>
              <a:gd name="connsiteY182" fmla="*/ 5620787 h 5687273"/>
              <a:gd name="connsiteX183" fmla="*/ 4795818 w 11243827"/>
              <a:gd name="connsiteY183" fmla="*/ 5624618 h 5687273"/>
              <a:gd name="connsiteX184" fmla="*/ 4758404 w 11243827"/>
              <a:gd name="connsiteY184" fmla="*/ 5619510 h 5687273"/>
              <a:gd name="connsiteX185" fmla="*/ 4717254 w 11243827"/>
              <a:gd name="connsiteY185" fmla="*/ 5624155 h 5687273"/>
              <a:gd name="connsiteX186" fmla="*/ 4591958 w 11243827"/>
              <a:gd name="connsiteY186" fmla="*/ 5624710 h 5687273"/>
              <a:gd name="connsiteX187" fmla="*/ 4476215 w 11243827"/>
              <a:gd name="connsiteY187" fmla="*/ 5628210 h 5687273"/>
              <a:gd name="connsiteX188" fmla="*/ 4425193 w 11243827"/>
              <a:gd name="connsiteY188" fmla="*/ 5627414 h 5687273"/>
              <a:gd name="connsiteX189" fmla="*/ 4383866 w 11243827"/>
              <a:gd name="connsiteY189" fmla="*/ 5626546 h 5687273"/>
              <a:gd name="connsiteX190" fmla="*/ 4385596 w 11243827"/>
              <a:gd name="connsiteY190" fmla="*/ 5634646 h 5687273"/>
              <a:gd name="connsiteX191" fmla="*/ 4360864 w 11243827"/>
              <a:gd name="connsiteY191" fmla="*/ 5641173 h 5687273"/>
              <a:gd name="connsiteX192" fmla="*/ 4328321 w 11243827"/>
              <a:gd name="connsiteY192" fmla="*/ 5626332 h 5687273"/>
              <a:gd name="connsiteX193" fmla="*/ 4309842 w 11243827"/>
              <a:gd name="connsiteY193" fmla="*/ 5626471 h 5687273"/>
              <a:gd name="connsiteX194" fmla="*/ 4277424 w 11243827"/>
              <a:gd name="connsiteY194" fmla="*/ 5631598 h 5687273"/>
              <a:gd name="connsiteX195" fmla="*/ 4266627 w 11243827"/>
              <a:gd name="connsiteY195" fmla="*/ 5633969 h 5687273"/>
              <a:gd name="connsiteX196" fmla="*/ 4185525 w 11243827"/>
              <a:gd name="connsiteY196" fmla="*/ 5617508 h 5687273"/>
              <a:gd name="connsiteX197" fmla="*/ 4177617 w 11243827"/>
              <a:gd name="connsiteY197" fmla="*/ 5610903 h 5687273"/>
              <a:gd name="connsiteX198" fmla="*/ 4136948 w 11243827"/>
              <a:gd name="connsiteY198" fmla="*/ 5608031 h 5687273"/>
              <a:gd name="connsiteX199" fmla="*/ 4132323 w 11243827"/>
              <a:gd name="connsiteY199" fmla="*/ 5609784 h 5687273"/>
              <a:gd name="connsiteX200" fmla="*/ 4098620 w 11243827"/>
              <a:gd name="connsiteY200" fmla="*/ 5599672 h 5687273"/>
              <a:gd name="connsiteX201" fmla="*/ 3963475 w 11243827"/>
              <a:gd name="connsiteY201" fmla="*/ 5581841 h 5687273"/>
              <a:gd name="connsiteX202" fmla="*/ 3703613 w 11243827"/>
              <a:gd name="connsiteY202" fmla="*/ 5572482 h 5687273"/>
              <a:gd name="connsiteX203" fmla="*/ 3432987 w 11243827"/>
              <a:gd name="connsiteY203" fmla="*/ 5545768 h 5687273"/>
              <a:gd name="connsiteX204" fmla="*/ 3176381 w 11243827"/>
              <a:gd name="connsiteY204" fmla="*/ 5556110 h 5687273"/>
              <a:gd name="connsiteX205" fmla="*/ 2710156 w 11243827"/>
              <a:gd name="connsiteY205" fmla="*/ 5527517 h 5687273"/>
              <a:gd name="connsiteX206" fmla="*/ 2550206 w 11243827"/>
              <a:gd name="connsiteY206" fmla="*/ 5524958 h 5687273"/>
              <a:gd name="connsiteX207" fmla="*/ 2443041 w 11243827"/>
              <a:gd name="connsiteY207" fmla="*/ 5523990 h 5687273"/>
              <a:gd name="connsiteX208" fmla="*/ 2435613 w 11243827"/>
              <a:gd name="connsiteY208" fmla="*/ 5526704 h 5687273"/>
              <a:gd name="connsiteX209" fmla="*/ 2405682 w 11243827"/>
              <a:gd name="connsiteY209" fmla="*/ 5528307 h 5687273"/>
              <a:gd name="connsiteX210" fmla="*/ 2397487 w 11243827"/>
              <a:gd name="connsiteY210" fmla="*/ 5540337 h 5687273"/>
              <a:gd name="connsiteX211" fmla="*/ 2297454 w 11243827"/>
              <a:gd name="connsiteY211" fmla="*/ 5550765 h 5687273"/>
              <a:gd name="connsiteX212" fmla="*/ 2056700 w 11243827"/>
              <a:gd name="connsiteY212" fmla="*/ 5555489 h 5687273"/>
              <a:gd name="connsiteX213" fmla="*/ 1878530 w 11243827"/>
              <a:gd name="connsiteY213" fmla="*/ 5535330 h 5687273"/>
              <a:gd name="connsiteX214" fmla="*/ 1859292 w 11243827"/>
              <a:gd name="connsiteY214" fmla="*/ 5535461 h 5687273"/>
              <a:gd name="connsiteX215" fmla="*/ 1835626 w 11243827"/>
              <a:gd name="connsiteY215" fmla="*/ 5533793 h 5687273"/>
              <a:gd name="connsiteX216" fmla="*/ 1798939 w 11243827"/>
              <a:gd name="connsiteY216" fmla="*/ 5540285 h 5687273"/>
              <a:gd name="connsiteX217" fmla="*/ 1779046 w 11243827"/>
              <a:gd name="connsiteY217" fmla="*/ 5549949 h 5687273"/>
              <a:gd name="connsiteX218" fmla="*/ 1772421 w 11243827"/>
              <a:gd name="connsiteY218" fmla="*/ 5549018 h 5687273"/>
              <a:gd name="connsiteX219" fmla="*/ 1772052 w 11243827"/>
              <a:gd name="connsiteY219" fmla="*/ 5545689 h 5687273"/>
              <a:gd name="connsiteX220" fmla="*/ 1711543 w 11243827"/>
              <a:gd name="connsiteY220" fmla="*/ 5534558 h 5687273"/>
              <a:gd name="connsiteX221" fmla="*/ 1698891 w 11243827"/>
              <a:gd name="connsiteY221" fmla="*/ 5513187 h 5687273"/>
              <a:gd name="connsiteX222" fmla="*/ 1538763 w 11243827"/>
              <a:gd name="connsiteY222" fmla="*/ 5482781 h 5687273"/>
              <a:gd name="connsiteX223" fmla="*/ 1501533 w 11243827"/>
              <a:gd name="connsiteY223" fmla="*/ 5467817 h 5687273"/>
              <a:gd name="connsiteX224" fmla="*/ 1461266 w 11243827"/>
              <a:gd name="connsiteY224" fmla="*/ 5469343 h 5687273"/>
              <a:gd name="connsiteX225" fmla="*/ 1449415 w 11243827"/>
              <a:gd name="connsiteY225" fmla="*/ 5460467 h 5687273"/>
              <a:gd name="connsiteX226" fmla="*/ 1447454 w 11243827"/>
              <a:gd name="connsiteY226" fmla="*/ 5458776 h 5687273"/>
              <a:gd name="connsiteX227" fmla="*/ 1437814 w 11243827"/>
              <a:gd name="connsiteY227" fmla="*/ 5455515 h 5687273"/>
              <a:gd name="connsiteX228" fmla="*/ 1437334 w 11243827"/>
              <a:gd name="connsiteY228" fmla="*/ 5450209 h 5687273"/>
              <a:gd name="connsiteX229" fmla="*/ 1424429 w 11243827"/>
              <a:gd name="connsiteY229" fmla="*/ 5442157 h 5687273"/>
              <a:gd name="connsiteX230" fmla="*/ 1406063 w 11243827"/>
              <a:gd name="connsiteY230" fmla="*/ 5437380 h 5687273"/>
              <a:gd name="connsiteX231" fmla="*/ 1316379 w 11243827"/>
              <a:gd name="connsiteY231" fmla="*/ 5419601 h 5687273"/>
              <a:gd name="connsiteX232" fmla="*/ 1264090 w 11243827"/>
              <a:gd name="connsiteY232" fmla="*/ 5406153 h 5687273"/>
              <a:gd name="connsiteX233" fmla="*/ 1246374 w 11243827"/>
              <a:gd name="connsiteY233" fmla="*/ 5396631 h 5687273"/>
              <a:gd name="connsiteX234" fmla="*/ 1220190 w 11243827"/>
              <a:gd name="connsiteY234" fmla="*/ 5386301 h 5687273"/>
              <a:gd name="connsiteX235" fmla="*/ 1175643 w 11243827"/>
              <a:gd name="connsiteY235" fmla="*/ 5364651 h 5687273"/>
              <a:gd name="connsiteX236" fmla="*/ 1150342 w 11243827"/>
              <a:gd name="connsiteY236" fmla="*/ 5358447 h 5687273"/>
              <a:gd name="connsiteX237" fmla="*/ 1137272 w 11243827"/>
              <a:gd name="connsiteY237" fmla="*/ 5351191 h 5687273"/>
              <a:gd name="connsiteX238" fmla="*/ 1131268 w 11243827"/>
              <a:gd name="connsiteY238" fmla="*/ 5350530 h 5687273"/>
              <a:gd name="connsiteX239" fmla="*/ 1112024 w 11243827"/>
              <a:gd name="connsiteY239" fmla="*/ 5345786 h 5687273"/>
              <a:gd name="connsiteX240" fmla="*/ 1100870 w 11243827"/>
              <a:gd name="connsiteY240" fmla="*/ 5343651 h 5687273"/>
              <a:gd name="connsiteX241" fmla="*/ 1096383 w 11243827"/>
              <a:gd name="connsiteY241" fmla="*/ 5343015 h 5687273"/>
              <a:gd name="connsiteX242" fmla="*/ 1085571 w 11243827"/>
              <a:gd name="connsiteY242" fmla="*/ 5345836 h 5687273"/>
              <a:gd name="connsiteX243" fmla="*/ 1073168 w 11243827"/>
              <a:gd name="connsiteY243" fmla="*/ 5341521 h 5687273"/>
              <a:gd name="connsiteX244" fmla="*/ 1058039 w 11243827"/>
              <a:gd name="connsiteY244" fmla="*/ 5343504 h 5687273"/>
              <a:gd name="connsiteX245" fmla="*/ 1055426 w 11243827"/>
              <a:gd name="connsiteY245" fmla="*/ 5339088 h 5687273"/>
              <a:gd name="connsiteX246" fmla="*/ 1044738 w 11243827"/>
              <a:gd name="connsiteY246" fmla="*/ 5333063 h 5687273"/>
              <a:gd name="connsiteX247" fmla="*/ 1033909 w 11243827"/>
              <a:gd name="connsiteY247" fmla="*/ 5335680 h 5687273"/>
              <a:gd name="connsiteX248" fmla="*/ 1012649 w 11243827"/>
              <a:gd name="connsiteY248" fmla="*/ 5334541 h 5687273"/>
              <a:gd name="connsiteX249" fmla="*/ 1007115 w 11243827"/>
              <a:gd name="connsiteY249" fmla="*/ 5332775 h 5687273"/>
              <a:gd name="connsiteX250" fmla="*/ 986002 w 11243827"/>
              <a:gd name="connsiteY250" fmla="*/ 5334906 h 5687273"/>
              <a:gd name="connsiteX251" fmla="*/ 953418 w 11243827"/>
              <a:gd name="connsiteY251" fmla="*/ 5333901 h 5687273"/>
              <a:gd name="connsiteX252" fmla="*/ 916854 w 11243827"/>
              <a:gd name="connsiteY252" fmla="*/ 5329435 h 5687273"/>
              <a:gd name="connsiteX253" fmla="*/ 905651 w 11243827"/>
              <a:gd name="connsiteY253" fmla="*/ 5332114 h 5687273"/>
              <a:gd name="connsiteX254" fmla="*/ 836961 w 11243827"/>
              <a:gd name="connsiteY254" fmla="*/ 5330803 h 5687273"/>
              <a:gd name="connsiteX255" fmla="*/ 817627 w 11243827"/>
              <a:gd name="connsiteY255" fmla="*/ 5330580 h 5687273"/>
              <a:gd name="connsiteX256" fmla="*/ 801817 w 11243827"/>
              <a:gd name="connsiteY256" fmla="*/ 5325937 h 5687273"/>
              <a:gd name="connsiteX257" fmla="*/ 798857 w 11243827"/>
              <a:gd name="connsiteY257" fmla="*/ 5320979 h 5687273"/>
              <a:gd name="connsiteX258" fmla="*/ 788354 w 11243827"/>
              <a:gd name="connsiteY258" fmla="*/ 5320143 h 5687273"/>
              <a:gd name="connsiteX259" fmla="*/ 785726 w 11243827"/>
              <a:gd name="connsiteY259" fmla="*/ 5318989 h 5687273"/>
              <a:gd name="connsiteX260" fmla="*/ 770507 w 11243827"/>
              <a:gd name="connsiteY260" fmla="*/ 5313309 h 5687273"/>
              <a:gd name="connsiteX261" fmla="*/ 733810 w 11243827"/>
              <a:gd name="connsiteY261" fmla="*/ 5324286 h 5687273"/>
              <a:gd name="connsiteX262" fmla="*/ 692117 w 11243827"/>
              <a:gd name="connsiteY262" fmla="*/ 5318786 h 5687273"/>
              <a:gd name="connsiteX263" fmla="*/ 528894 w 11243827"/>
              <a:gd name="connsiteY263" fmla="*/ 5327578 h 5687273"/>
              <a:gd name="connsiteX264" fmla="*/ 507005 w 11243827"/>
              <a:gd name="connsiteY264" fmla="*/ 5310149 h 5687273"/>
              <a:gd name="connsiteX265" fmla="*/ 441302 w 11243827"/>
              <a:gd name="connsiteY265" fmla="*/ 5307062 h 5687273"/>
              <a:gd name="connsiteX266" fmla="*/ 336819 w 11243827"/>
              <a:gd name="connsiteY266" fmla="*/ 5336690 h 5687273"/>
              <a:gd name="connsiteX267" fmla="*/ 215763 w 11243827"/>
              <a:gd name="connsiteY267" fmla="*/ 5332575 h 5687273"/>
              <a:gd name="connsiteX268" fmla="*/ 205927 w 11243827"/>
              <a:gd name="connsiteY268" fmla="*/ 5339672 h 5687273"/>
              <a:gd name="connsiteX269" fmla="*/ 194189 w 11243827"/>
              <a:gd name="connsiteY269" fmla="*/ 5343588 h 5687273"/>
              <a:gd name="connsiteX270" fmla="*/ 192552 w 11243827"/>
              <a:gd name="connsiteY270" fmla="*/ 5342845 h 5687273"/>
              <a:gd name="connsiteX271" fmla="*/ 178320 w 11243827"/>
              <a:gd name="connsiteY271" fmla="*/ 5343766 h 5687273"/>
              <a:gd name="connsiteX272" fmla="*/ 175596 w 11243827"/>
              <a:gd name="connsiteY272" fmla="*/ 5346411 h 5687273"/>
              <a:gd name="connsiteX273" fmla="*/ 165951 w 11243827"/>
              <a:gd name="connsiteY273" fmla="*/ 5347808 h 5687273"/>
              <a:gd name="connsiteX274" fmla="*/ 147287 w 11243827"/>
              <a:gd name="connsiteY274" fmla="*/ 5352625 h 5687273"/>
              <a:gd name="connsiteX275" fmla="*/ 143484 w 11243827"/>
              <a:gd name="connsiteY275" fmla="*/ 5351591 h 5687273"/>
              <a:gd name="connsiteX276" fmla="*/ 114847 w 11243827"/>
              <a:gd name="connsiteY276" fmla="*/ 5355844 h 5687273"/>
              <a:gd name="connsiteX277" fmla="*/ 114306 w 11243827"/>
              <a:gd name="connsiteY277" fmla="*/ 5354983 h 5687273"/>
              <a:gd name="connsiteX278" fmla="*/ 105588 w 11243827"/>
              <a:gd name="connsiteY278" fmla="*/ 5352169 h 5687273"/>
              <a:gd name="connsiteX279" fmla="*/ 89264 w 11243827"/>
              <a:gd name="connsiteY279" fmla="*/ 5348886 h 5687273"/>
              <a:gd name="connsiteX280" fmla="*/ 49794 w 11243827"/>
              <a:gd name="connsiteY280" fmla="*/ 5329950 h 5687273"/>
              <a:gd name="connsiteX281" fmla="*/ 19924 w 11243827"/>
              <a:gd name="connsiteY281" fmla="*/ 5334282 h 5687273"/>
              <a:gd name="connsiteX282" fmla="*/ 13819 w 11243827"/>
              <a:gd name="connsiteY282" fmla="*/ 5334653 h 5687273"/>
              <a:gd name="connsiteX283" fmla="*/ 13657 w 11243827"/>
              <a:gd name="connsiteY283" fmla="*/ 5334455 h 5687273"/>
              <a:gd name="connsiteX284" fmla="*/ 7139 w 11243827"/>
              <a:gd name="connsiteY284" fmla="*/ 5334438 h 5687273"/>
              <a:gd name="connsiteX285" fmla="*/ 2684 w 11243827"/>
              <a:gd name="connsiteY285" fmla="*/ 5335333 h 5687273"/>
              <a:gd name="connsiteX286" fmla="*/ 0 w 11243827"/>
              <a:gd name="connsiteY286" fmla="*/ 5335496 h 5687273"/>
              <a:gd name="connsiteX287" fmla="*/ 0 w 11243827"/>
              <a:gd name="connsiteY287" fmla="*/ 10592 h 5687273"/>
              <a:gd name="connsiteX288" fmla="*/ 11243827 w 11243827"/>
              <a:gd name="connsiteY288" fmla="*/ 0 h 56872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15763 w 11243827"/>
              <a:gd name="connsiteY266" fmla="*/ 5332575 h 5641173"/>
              <a:gd name="connsiteX267" fmla="*/ 205927 w 11243827"/>
              <a:gd name="connsiteY267" fmla="*/ 5339672 h 5641173"/>
              <a:gd name="connsiteX268" fmla="*/ 194189 w 11243827"/>
              <a:gd name="connsiteY268" fmla="*/ 5343588 h 5641173"/>
              <a:gd name="connsiteX269" fmla="*/ 192552 w 11243827"/>
              <a:gd name="connsiteY269" fmla="*/ 5342845 h 5641173"/>
              <a:gd name="connsiteX270" fmla="*/ 178320 w 11243827"/>
              <a:gd name="connsiteY270" fmla="*/ 5343766 h 5641173"/>
              <a:gd name="connsiteX271" fmla="*/ 175596 w 11243827"/>
              <a:gd name="connsiteY271" fmla="*/ 5346411 h 5641173"/>
              <a:gd name="connsiteX272" fmla="*/ 165951 w 11243827"/>
              <a:gd name="connsiteY272" fmla="*/ 5347808 h 5641173"/>
              <a:gd name="connsiteX273" fmla="*/ 147287 w 11243827"/>
              <a:gd name="connsiteY273" fmla="*/ 5352625 h 5641173"/>
              <a:gd name="connsiteX274" fmla="*/ 143484 w 11243827"/>
              <a:gd name="connsiteY274" fmla="*/ 5351591 h 5641173"/>
              <a:gd name="connsiteX275" fmla="*/ 114847 w 11243827"/>
              <a:gd name="connsiteY275" fmla="*/ 5355844 h 5641173"/>
              <a:gd name="connsiteX276" fmla="*/ 114306 w 11243827"/>
              <a:gd name="connsiteY276" fmla="*/ 5354983 h 5641173"/>
              <a:gd name="connsiteX277" fmla="*/ 105588 w 11243827"/>
              <a:gd name="connsiteY277" fmla="*/ 5352169 h 5641173"/>
              <a:gd name="connsiteX278" fmla="*/ 89264 w 11243827"/>
              <a:gd name="connsiteY278" fmla="*/ 5348886 h 5641173"/>
              <a:gd name="connsiteX279" fmla="*/ 49794 w 11243827"/>
              <a:gd name="connsiteY279" fmla="*/ 5329950 h 5641173"/>
              <a:gd name="connsiteX280" fmla="*/ 19924 w 11243827"/>
              <a:gd name="connsiteY280" fmla="*/ 5334282 h 5641173"/>
              <a:gd name="connsiteX281" fmla="*/ 13819 w 11243827"/>
              <a:gd name="connsiteY281" fmla="*/ 5334653 h 5641173"/>
              <a:gd name="connsiteX282" fmla="*/ 13657 w 11243827"/>
              <a:gd name="connsiteY282" fmla="*/ 5334455 h 5641173"/>
              <a:gd name="connsiteX283" fmla="*/ 7139 w 11243827"/>
              <a:gd name="connsiteY283" fmla="*/ 5334438 h 5641173"/>
              <a:gd name="connsiteX284" fmla="*/ 2684 w 11243827"/>
              <a:gd name="connsiteY284" fmla="*/ 5335333 h 5641173"/>
              <a:gd name="connsiteX285" fmla="*/ 0 w 11243827"/>
              <a:gd name="connsiteY285" fmla="*/ 5335496 h 5641173"/>
              <a:gd name="connsiteX286" fmla="*/ 0 w 11243827"/>
              <a:gd name="connsiteY286" fmla="*/ 10592 h 5641173"/>
              <a:gd name="connsiteX287" fmla="*/ 11243827 w 11243827"/>
              <a:gd name="connsiteY287"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15763 w 11243827"/>
              <a:gd name="connsiteY266" fmla="*/ 5332575 h 5641173"/>
              <a:gd name="connsiteX267" fmla="*/ 270932 w 11243827"/>
              <a:gd name="connsiteY267" fmla="*/ 5345451 h 5641173"/>
              <a:gd name="connsiteX268" fmla="*/ 194189 w 11243827"/>
              <a:gd name="connsiteY268" fmla="*/ 5343588 h 5641173"/>
              <a:gd name="connsiteX269" fmla="*/ 192552 w 11243827"/>
              <a:gd name="connsiteY269" fmla="*/ 5342845 h 5641173"/>
              <a:gd name="connsiteX270" fmla="*/ 178320 w 11243827"/>
              <a:gd name="connsiteY270" fmla="*/ 5343766 h 5641173"/>
              <a:gd name="connsiteX271" fmla="*/ 175596 w 11243827"/>
              <a:gd name="connsiteY271" fmla="*/ 5346411 h 5641173"/>
              <a:gd name="connsiteX272" fmla="*/ 165951 w 11243827"/>
              <a:gd name="connsiteY272" fmla="*/ 5347808 h 5641173"/>
              <a:gd name="connsiteX273" fmla="*/ 147287 w 11243827"/>
              <a:gd name="connsiteY273" fmla="*/ 5352625 h 5641173"/>
              <a:gd name="connsiteX274" fmla="*/ 143484 w 11243827"/>
              <a:gd name="connsiteY274" fmla="*/ 5351591 h 5641173"/>
              <a:gd name="connsiteX275" fmla="*/ 114847 w 11243827"/>
              <a:gd name="connsiteY275" fmla="*/ 5355844 h 5641173"/>
              <a:gd name="connsiteX276" fmla="*/ 114306 w 11243827"/>
              <a:gd name="connsiteY276" fmla="*/ 5354983 h 5641173"/>
              <a:gd name="connsiteX277" fmla="*/ 105588 w 11243827"/>
              <a:gd name="connsiteY277" fmla="*/ 5352169 h 5641173"/>
              <a:gd name="connsiteX278" fmla="*/ 89264 w 11243827"/>
              <a:gd name="connsiteY278" fmla="*/ 5348886 h 5641173"/>
              <a:gd name="connsiteX279" fmla="*/ 49794 w 11243827"/>
              <a:gd name="connsiteY279" fmla="*/ 5329950 h 5641173"/>
              <a:gd name="connsiteX280" fmla="*/ 19924 w 11243827"/>
              <a:gd name="connsiteY280" fmla="*/ 5334282 h 5641173"/>
              <a:gd name="connsiteX281" fmla="*/ 13819 w 11243827"/>
              <a:gd name="connsiteY281" fmla="*/ 5334653 h 5641173"/>
              <a:gd name="connsiteX282" fmla="*/ 13657 w 11243827"/>
              <a:gd name="connsiteY282" fmla="*/ 5334455 h 5641173"/>
              <a:gd name="connsiteX283" fmla="*/ 7139 w 11243827"/>
              <a:gd name="connsiteY283" fmla="*/ 5334438 h 5641173"/>
              <a:gd name="connsiteX284" fmla="*/ 2684 w 11243827"/>
              <a:gd name="connsiteY284" fmla="*/ 5335333 h 5641173"/>
              <a:gd name="connsiteX285" fmla="*/ 0 w 11243827"/>
              <a:gd name="connsiteY285" fmla="*/ 5335496 h 5641173"/>
              <a:gd name="connsiteX286" fmla="*/ 0 w 11243827"/>
              <a:gd name="connsiteY286" fmla="*/ 10592 h 5641173"/>
              <a:gd name="connsiteX287" fmla="*/ 11243827 w 11243827"/>
              <a:gd name="connsiteY287"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43484 w 11243827"/>
              <a:gd name="connsiteY273" fmla="*/ 5351591 h 5641173"/>
              <a:gd name="connsiteX274" fmla="*/ 114847 w 11243827"/>
              <a:gd name="connsiteY274" fmla="*/ 5355844 h 5641173"/>
              <a:gd name="connsiteX275" fmla="*/ 114306 w 11243827"/>
              <a:gd name="connsiteY275" fmla="*/ 5354983 h 5641173"/>
              <a:gd name="connsiteX276" fmla="*/ 105588 w 11243827"/>
              <a:gd name="connsiteY276" fmla="*/ 5352169 h 5641173"/>
              <a:gd name="connsiteX277" fmla="*/ 89264 w 11243827"/>
              <a:gd name="connsiteY277" fmla="*/ 5348886 h 5641173"/>
              <a:gd name="connsiteX278" fmla="*/ 49794 w 11243827"/>
              <a:gd name="connsiteY278" fmla="*/ 5329950 h 5641173"/>
              <a:gd name="connsiteX279" fmla="*/ 19924 w 11243827"/>
              <a:gd name="connsiteY279" fmla="*/ 5334282 h 5641173"/>
              <a:gd name="connsiteX280" fmla="*/ 13819 w 11243827"/>
              <a:gd name="connsiteY280" fmla="*/ 5334653 h 5641173"/>
              <a:gd name="connsiteX281" fmla="*/ 13657 w 11243827"/>
              <a:gd name="connsiteY281" fmla="*/ 5334455 h 5641173"/>
              <a:gd name="connsiteX282" fmla="*/ 7139 w 11243827"/>
              <a:gd name="connsiteY282" fmla="*/ 5334438 h 5641173"/>
              <a:gd name="connsiteX283" fmla="*/ 2684 w 11243827"/>
              <a:gd name="connsiteY283" fmla="*/ 5335333 h 5641173"/>
              <a:gd name="connsiteX284" fmla="*/ 0 w 11243827"/>
              <a:gd name="connsiteY284" fmla="*/ 5335496 h 5641173"/>
              <a:gd name="connsiteX285" fmla="*/ 0 w 11243827"/>
              <a:gd name="connsiteY285" fmla="*/ 10592 h 5641173"/>
              <a:gd name="connsiteX286" fmla="*/ 11243827 w 11243827"/>
              <a:gd name="connsiteY286"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43484 w 11243827"/>
              <a:gd name="connsiteY273" fmla="*/ 5351591 h 5641173"/>
              <a:gd name="connsiteX274" fmla="*/ 114847 w 11243827"/>
              <a:gd name="connsiteY274" fmla="*/ 5355844 h 5641173"/>
              <a:gd name="connsiteX275" fmla="*/ 114306 w 11243827"/>
              <a:gd name="connsiteY275" fmla="*/ 5354983 h 5641173"/>
              <a:gd name="connsiteX276" fmla="*/ 89264 w 11243827"/>
              <a:gd name="connsiteY276" fmla="*/ 5348886 h 5641173"/>
              <a:gd name="connsiteX277" fmla="*/ 49794 w 11243827"/>
              <a:gd name="connsiteY277" fmla="*/ 5329950 h 5641173"/>
              <a:gd name="connsiteX278" fmla="*/ 19924 w 11243827"/>
              <a:gd name="connsiteY278" fmla="*/ 5334282 h 5641173"/>
              <a:gd name="connsiteX279" fmla="*/ 13819 w 11243827"/>
              <a:gd name="connsiteY279" fmla="*/ 5334653 h 5641173"/>
              <a:gd name="connsiteX280" fmla="*/ 13657 w 11243827"/>
              <a:gd name="connsiteY280" fmla="*/ 5334455 h 5641173"/>
              <a:gd name="connsiteX281" fmla="*/ 7139 w 11243827"/>
              <a:gd name="connsiteY281" fmla="*/ 5334438 h 5641173"/>
              <a:gd name="connsiteX282" fmla="*/ 2684 w 11243827"/>
              <a:gd name="connsiteY282" fmla="*/ 5335333 h 5641173"/>
              <a:gd name="connsiteX283" fmla="*/ 0 w 11243827"/>
              <a:gd name="connsiteY283" fmla="*/ 5335496 h 5641173"/>
              <a:gd name="connsiteX284" fmla="*/ 0 w 11243827"/>
              <a:gd name="connsiteY284" fmla="*/ 10592 h 5641173"/>
              <a:gd name="connsiteX285" fmla="*/ 11243827 w 11243827"/>
              <a:gd name="connsiteY285"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14847 w 11243827"/>
              <a:gd name="connsiteY273" fmla="*/ 5355844 h 5641173"/>
              <a:gd name="connsiteX274" fmla="*/ 114306 w 11243827"/>
              <a:gd name="connsiteY274" fmla="*/ 5354983 h 5641173"/>
              <a:gd name="connsiteX275" fmla="*/ 89264 w 11243827"/>
              <a:gd name="connsiteY275" fmla="*/ 5348886 h 5641173"/>
              <a:gd name="connsiteX276" fmla="*/ 49794 w 11243827"/>
              <a:gd name="connsiteY276" fmla="*/ 5329950 h 5641173"/>
              <a:gd name="connsiteX277" fmla="*/ 19924 w 11243827"/>
              <a:gd name="connsiteY277" fmla="*/ 5334282 h 5641173"/>
              <a:gd name="connsiteX278" fmla="*/ 13819 w 11243827"/>
              <a:gd name="connsiteY278" fmla="*/ 5334653 h 5641173"/>
              <a:gd name="connsiteX279" fmla="*/ 13657 w 11243827"/>
              <a:gd name="connsiteY279" fmla="*/ 5334455 h 5641173"/>
              <a:gd name="connsiteX280" fmla="*/ 7139 w 11243827"/>
              <a:gd name="connsiteY280" fmla="*/ 5334438 h 5641173"/>
              <a:gd name="connsiteX281" fmla="*/ 2684 w 11243827"/>
              <a:gd name="connsiteY281" fmla="*/ 5335333 h 5641173"/>
              <a:gd name="connsiteX282" fmla="*/ 0 w 11243827"/>
              <a:gd name="connsiteY282" fmla="*/ 5335496 h 5641173"/>
              <a:gd name="connsiteX283" fmla="*/ 0 w 11243827"/>
              <a:gd name="connsiteY283" fmla="*/ 10592 h 5641173"/>
              <a:gd name="connsiteX284" fmla="*/ 11243827 w 11243827"/>
              <a:gd name="connsiteY284"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47287 w 11243827"/>
              <a:gd name="connsiteY271" fmla="*/ 5352625 h 5641173"/>
              <a:gd name="connsiteX272" fmla="*/ 114847 w 11243827"/>
              <a:gd name="connsiteY272" fmla="*/ 5355844 h 5641173"/>
              <a:gd name="connsiteX273" fmla="*/ 114306 w 11243827"/>
              <a:gd name="connsiteY273" fmla="*/ 5354983 h 5641173"/>
              <a:gd name="connsiteX274" fmla="*/ 89264 w 11243827"/>
              <a:gd name="connsiteY274" fmla="*/ 5348886 h 5641173"/>
              <a:gd name="connsiteX275" fmla="*/ 49794 w 11243827"/>
              <a:gd name="connsiteY275" fmla="*/ 5329950 h 5641173"/>
              <a:gd name="connsiteX276" fmla="*/ 19924 w 11243827"/>
              <a:gd name="connsiteY276" fmla="*/ 5334282 h 5641173"/>
              <a:gd name="connsiteX277" fmla="*/ 13819 w 11243827"/>
              <a:gd name="connsiteY277" fmla="*/ 5334653 h 5641173"/>
              <a:gd name="connsiteX278" fmla="*/ 13657 w 11243827"/>
              <a:gd name="connsiteY278" fmla="*/ 5334455 h 5641173"/>
              <a:gd name="connsiteX279" fmla="*/ 7139 w 11243827"/>
              <a:gd name="connsiteY279" fmla="*/ 5334438 h 5641173"/>
              <a:gd name="connsiteX280" fmla="*/ 2684 w 11243827"/>
              <a:gd name="connsiteY280" fmla="*/ 5335333 h 5641173"/>
              <a:gd name="connsiteX281" fmla="*/ 0 w 11243827"/>
              <a:gd name="connsiteY281" fmla="*/ 5335496 h 5641173"/>
              <a:gd name="connsiteX282" fmla="*/ 0 w 11243827"/>
              <a:gd name="connsiteY282" fmla="*/ 10592 h 5641173"/>
              <a:gd name="connsiteX283" fmla="*/ 11243827 w 11243827"/>
              <a:gd name="connsiteY283"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12024 w 11243827"/>
              <a:gd name="connsiteY238" fmla="*/ 5345786 h 5641173"/>
              <a:gd name="connsiteX239" fmla="*/ 1100870 w 11243827"/>
              <a:gd name="connsiteY239" fmla="*/ 5343651 h 5641173"/>
              <a:gd name="connsiteX240" fmla="*/ 1096383 w 11243827"/>
              <a:gd name="connsiteY240" fmla="*/ 5343015 h 5641173"/>
              <a:gd name="connsiteX241" fmla="*/ 1085571 w 11243827"/>
              <a:gd name="connsiteY241" fmla="*/ 5345836 h 5641173"/>
              <a:gd name="connsiteX242" fmla="*/ 1073168 w 11243827"/>
              <a:gd name="connsiteY242" fmla="*/ 5341521 h 5641173"/>
              <a:gd name="connsiteX243" fmla="*/ 1058039 w 11243827"/>
              <a:gd name="connsiteY243" fmla="*/ 5343504 h 5641173"/>
              <a:gd name="connsiteX244" fmla="*/ 1055426 w 11243827"/>
              <a:gd name="connsiteY244" fmla="*/ 5339088 h 5641173"/>
              <a:gd name="connsiteX245" fmla="*/ 1044738 w 11243827"/>
              <a:gd name="connsiteY245" fmla="*/ 5333063 h 5641173"/>
              <a:gd name="connsiteX246" fmla="*/ 1033909 w 11243827"/>
              <a:gd name="connsiteY246" fmla="*/ 5335680 h 5641173"/>
              <a:gd name="connsiteX247" fmla="*/ 1012649 w 11243827"/>
              <a:gd name="connsiteY247" fmla="*/ 5334541 h 5641173"/>
              <a:gd name="connsiteX248" fmla="*/ 1007115 w 11243827"/>
              <a:gd name="connsiteY248" fmla="*/ 5332775 h 5641173"/>
              <a:gd name="connsiteX249" fmla="*/ 986002 w 11243827"/>
              <a:gd name="connsiteY249" fmla="*/ 5334906 h 5641173"/>
              <a:gd name="connsiteX250" fmla="*/ 953418 w 11243827"/>
              <a:gd name="connsiteY250" fmla="*/ 5333901 h 5641173"/>
              <a:gd name="connsiteX251" fmla="*/ 916854 w 11243827"/>
              <a:gd name="connsiteY251" fmla="*/ 5329435 h 5641173"/>
              <a:gd name="connsiteX252" fmla="*/ 905651 w 11243827"/>
              <a:gd name="connsiteY252" fmla="*/ 5332114 h 5641173"/>
              <a:gd name="connsiteX253" fmla="*/ 836961 w 11243827"/>
              <a:gd name="connsiteY253" fmla="*/ 5330803 h 5641173"/>
              <a:gd name="connsiteX254" fmla="*/ 817627 w 11243827"/>
              <a:gd name="connsiteY254" fmla="*/ 5330580 h 5641173"/>
              <a:gd name="connsiteX255" fmla="*/ 801817 w 11243827"/>
              <a:gd name="connsiteY255" fmla="*/ 5325937 h 5641173"/>
              <a:gd name="connsiteX256" fmla="*/ 798857 w 11243827"/>
              <a:gd name="connsiteY256" fmla="*/ 5320979 h 5641173"/>
              <a:gd name="connsiteX257" fmla="*/ 788354 w 11243827"/>
              <a:gd name="connsiteY257" fmla="*/ 5320143 h 5641173"/>
              <a:gd name="connsiteX258" fmla="*/ 785726 w 11243827"/>
              <a:gd name="connsiteY258" fmla="*/ 5318989 h 5641173"/>
              <a:gd name="connsiteX259" fmla="*/ 770507 w 11243827"/>
              <a:gd name="connsiteY259" fmla="*/ 5313309 h 5641173"/>
              <a:gd name="connsiteX260" fmla="*/ 733810 w 11243827"/>
              <a:gd name="connsiteY260" fmla="*/ 5324286 h 5641173"/>
              <a:gd name="connsiteX261" fmla="*/ 692117 w 11243827"/>
              <a:gd name="connsiteY261" fmla="*/ 5318786 h 5641173"/>
              <a:gd name="connsiteX262" fmla="*/ 574943 w 11243827"/>
              <a:gd name="connsiteY262" fmla="*/ 5327578 h 5641173"/>
              <a:gd name="connsiteX263" fmla="*/ 441302 w 11243827"/>
              <a:gd name="connsiteY263" fmla="*/ 5307062 h 5641173"/>
              <a:gd name="connsiteX264" fmla="*/ 336819 w 11243827"/>
              <a:gd name="connsiteY264" fmla="*/ 5336690 h 5641173"/>
              <a:gd name="connsiteX265" fmla="*/ 270932 w 11243827"/>
              <a:gd name="connsiteY265" fmla="*/ 5345451 h 5641173"/>
              <a:gd name="connsiteX266" fmla="*/ 194189 w 11243827"/>
              <a:gd name="connsiteY266" fmla="*/ 5343588 h 5641173"/>
              <a:gd name="connsiteX267" fmla="*/ 192552 w 11243827"/>
              <a:gd name="connsiteY267" fmla="*/ 5342845 h 5641173"/>
              <a:gd name="connsiteX268" fmla="*/ 178320 w 11243827"/>
              <a:gd name="connsiteY268" fmla="*/ 5343766 h 5641173"/>
              <a:gd name="connsiteX269" fmla="*/ 175596 w 11243827"/>
              <a:gd name="connsiteY269" fmla="*/ 5346411 h 5641173"/>
              <a:gd name="connsiteX270" fmla="*/ 147287 w 11243827"/>
              <a:gd name="connsiteY270" fmla="*/ 5352625 h 5641173"/>
              <a:gd name="connsiteX271" fmla="*/ 114847 w 11243827"/>
              <a:gd name="connsiteY271" fmla="*/ 5355844 h 5641173"/>
              <a:gd name="connsiteX272" fmla="*/ 114306 w 11243827"/>
              <a:gd name="connsiteY272" fmla="*/ 5354983 h 5641173"/>
              <a:gd name="connsiteX273" fmla="*/ 89264 w 11243827"/>
              <a:gd name="connsiteY273" fmla="*/ 5348886 h 5641173"/>
              <a:gd name="connsiteX274" fmla="*/ 49794 w 11243827"/>
              <a:gd name="connsiteY274" fmla="*/ 5329950 h 5641173"/>
              <a:gd name="connsiteX275" fmla="*/ 19924 w 11243827"/>
              <a:gd name="connsiteY275" fmla="*/ 5334282 h 5641173"/>
              <a:gd name="connsiteX276" fmla="*/ 13819 w 11243827"/>
              <a:gd name="connsiteY276" fmla="*/ 5334653 h 5641173"/>
              <a:gd name="connsiteX277" fmla="*/ 13657 w 11243827"/>
              <a:gd name="connsiteY277" fmla="*/ 5334455 h 5641173"/>
              <a:gd name="connsiteX278" fmla="*/ 7139 w 11243827"/>
              <a:gd name="connsiteY278" fmla="*/ 5334438 h 5641173"/>
              <a:gd name="connsiteX279" fmla="*/ 2684 w 11243827"/>
              <a:gd name="connsiteY279" fmla="*/ 5335333 h 5641173"/>
              <a:gd name="connsiteX280" fmla="*/ 0 w 11243827"/>
              <a:gd name="connsiteY280" fmla="*/ 5335496 h 5641173"/>
              <a:gd name="connsiteX281" fmla="*/ 0 w 11243827"/>
              <a:gd name="connsiteY281" fmla="*/ 10592 h 5641173"/>
              <a:gd name="connsiteX282" fmla="*/ 11243827 w 11243827"/>
              <a:gd name="connsiteY282"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45836 h 5641173"/>
              <a:gd name="connsiteX241" fmla="*/ 1073168 w 11243827"/>
              <a:gd name="connsiteY241" fmla="*/ 5341521 h 5641173"/>
              <a:gd name="connsiteX242" fmla="*/ 1058039 w 11243827"/>
              <a:gd name="connsiteY242" fmla="*/ 5343504 h 5641173"/>
              <a:gd name="connsiteX243" fmla="*/ 1055426 w 11243827"/>
              <a:gd name="connsiteY243" fmla="*/ 5339088 h 5641173"/>
              <a:gd name="connsiteX244" fmla="*/ 1044738 w 11243827"/>
              <a:gd name="connsiteY244" fmla="*/ 5333063 h 5641173"/>
              <a:gd name="connsiteX245" fmla="*/ 1033909 w 11243827"/>
              <a:gd name="connsiteY245" fmla="*/ 5335680 h 5641173"/>
              <a:gd name="connsiteX246" fmla="*/ 1012649 w 11243827"/>
              <a:gd name="connsiteY246" fmla="*/ 5334541 h 5641173"/>
              <a:gd name="connsiteX247" fmla="*/ 1007115 w 11243827"/>
              <a:gd name="connsiteY247" fmla="*/ 5332775 h 5641173"/>
              <a:gd name="connsiteX248" fmla="*/ 986002 w 11243827"/>
              <a:gd name="connsiteY248" fmla="*/ 5334906 h 5641173"/>
              <a:gd name="connsiteX249" fmla="*/ 953418 w 11243827"/>
              <a:gd name="connsiteY249" fmla="*/ 5333901 h 5641173"/>
              <a:gd name="connsiteX250" fmla="*/ 916854 w 11243827"/>
              <a:gd name="connsiteY250" fmla="*/ 5329435 h 5641173"/>
              <a:gd name="connsiteX251" fmla="*/ 905651 w 11243827"/>
              <a:gd name="connsiteY251" fmla="*/ 5332114 h 5641173"/>
              <a:gd name="connsiteX252" fmla="*/ 836961 w 11243827"/>
              <a:gd name="connsiteY252" fmla="*/ 5330803 h 5641173"/>
              <a:gd name="connsiteX253" fmla="*/ 817627 w 11243827"/>
              <a:gd name="connsiteY253" fmla="*/ 5330580 h 5641173"/>
              <a:gd name="connsiteX254" fmla="*/ 801817 w 11243827"/>
              <a:gd name="connsiteY254" fmla="*/ 5325937 h 5641173"/>
              <a:gd name="connsiteX255" fmla="*/ 798857 w 11243827"/>
              <a:gd name="connsiteY255" fmla="*/ 5320979 h 5641173"/>
              <a:gd name="connsiteX256" fmla="*/ 788354 w 11243827"/>
              <a:gd name="connsiteY256" fmla="*/ 5320143 h 5641173"/>
              <a:gd name="connsiteX257" fmla="*/ 785726 w 11243827"/>
              <a:gd name="connsiteY257" fmla="*/ 5318989 h 5641173"/>
              <a:gd name="connsiteX258" fmla="*/ 770507 w 11243827"/>
              <a:gd name="connsiteY258" fmla="*/ 5313309 h 5641173"/>
              <a:gd name="connsiteX259" fmla="*/ 733810 w 11243827"/>
              <a:gd name="connsiteY259" fmla="*/ 5324286 h 5641173"/>
              <a:gd name="connsiteX260" fmla="*/ 692117 w 11243827"/>
              <a:gd name="connsiteY260" fmla="*/ 5318786 h 5641173"/>
              <a:gd name="connsiteX261" fmla="*/ 574943 w 11243827"/>
              <a:gd name="connsiteY261" fmla="*/ 5327578 h 5641173"/>
              <a:gd name="connsiteX262" fmla="*/ 441302 w 11243827"/>
              <a:gd name="connsiteY262" fmla="*/ 5307062 h 5641173"/>
              <a:gd name="connsiteX263" fmla="*/ 336819 w 11243827"/>
              <a:gd name="connsiteY263" fmla="*/ 5336690 h 5641173"/>
              <a:gd name="connsiteX264" fmla="*/ 270932 w 11243827"/>
              <a:gd name="connsiteY264" fmla="*/ 5345451 h 5641173"/>
              <a:gd name="connsiteX265" fmla="*/ 194189 w 11243827"/>
              <a:gd name="connsiteY265" fmla="*/ 5343588 h 5641173"/>
              <a:gd name="connsiteX266" fmla="*/ 192552 w 11243827"/>
              <a:gd name="connsiteY266" fmla="*/ 5342845 h 5641173"/>
              <a:gd name="connsiteX267" fmla="*/ 178320 w 11243827"/>
              <a:gd name="connsiteY267" fmla="*/ 5343766 h 5641173"/>
              <a:gd name="connsiteX268" fmla="*/ 175596 w 11243827"/>
              <a:gd name="connsiteY268" fmla="*/ 5346411 h 5641173"/>
              <a:gd name="connsiteX269" fmla="*/ 147287 w 11243827"/>
              <a:gd name="connsiteY269" fmla="*/ 5352625 h 5641173"/>
              <a:gd name="connsiteX270" fmla="*/ 114847 w 11243827"/>
              <a:gd name="connsiteY270" fmla="*/ 5355844 h 5641173"/>
              <a:gd name="connsiteX271" fmla="*/ 114306 w 11243827"/>
              <a:gd name="connsiteY271" fmla="*/ 5354983 h 5641173"/>
              <a:gd name="connsiteX272" fmla="*/ 89264 w 11243827"/>
              <a:gd name="connsiteY272" fmla="*/ 5348886 h 5641173"/>
              <a:gd name="connsiteX273" fmla="*/ 49794 w 11243827"/>
              <a:gd name="connsiteY273" fmla="*/ 5329950 h 5641173"/>
              <a:gd name="connsiteX274" fmla="*/ 19924 w 11243827"/>
              <a:gd name="connsiteY274" fmla="*/ 5334282 h 5641173"/>
              <a:gd name="connsiteX275" fmla="*/ 13819 w 11243827"/>
              <a:gd name="connsiteY275" fmla="*/ 5334653 h 5641173"/>
              <a:gd name="connsiteX276" fmla="*/ 13657 w 11243827"/>
              <a:gd name="connsiteY276" fmla="*/ 5334455 h 5641173"/>
              <a:gd name="connsiteX277" fmla="*/ 7139 w 11243827"/>
              <a:gd name="connsiteY277" fmla="*/ 5334438 h 5641173"/>
              <a:gd name="connsiteX278" fmla="*/ 2684 w 11243827"/>
              <a:gd name="connsiteY278" fmla="*/ 5335333 h 5641173"/>
              <a:gd name="connsiteX279" fmla="*/ 0 w 11243827"/>
              <a:gd name="connsiteY279" fmla="*/ 5335496 h 5641173"/>
              <a:gd name="connsiteX280" fmla="*/ 0 w 11243827"/>
              <a:gd name="connsiteY280" fmla="*/ 10592 h 5641173"/>
              <a:gd name="connsiteX281" fmla="*/ 11243827 w 11243827"/>
              <a:gd name="connsiteY281"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45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6002 w 11243827"/>
              <a:gd name="connsiteY247" fmla="*/ 5334906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6002 w 11243827"/>
              <a:gd name="connsiteY247" fmla="*/ 5334906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7447 w 11243827"/>
              <a:gd name="connsiteY247" fmla="*/ 5346462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7447 w 11243827"/>
              <a:gd name="connsiteY247" fmla="*/ 5346462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8405 w 11243827"/>
              <a:gd name="connsiteY251" fmla="*/ 5339470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32830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32830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209610 h 5641173"/>
              <a:gd name="connsiteX3" fmla="*/ 11240675 w 11243827"/>
              <a:gd name="connsiteY3" fmla="*/ 5210442 h 5641173"/>
              <a:gd name="connsiteX4" fmla="*/ 11179959 w 11243827"/>
              <a:gd name="connsiteY4" fmla="*/ 5221199 h 5641173"/>
              <a:gd name="connsiteX5" fmla="*/ 11105493 w 11243827"/>
              <a:gd name="connsiteY5" fmla="*/ 5259905 h 5641173"/>
              <a:gd name="connsiteX6" fmla="*/ 11078640 w 11243827"/>
              <a:gd name="connsiteY6" fmla="*/ 5263531 h 5641173"/>
              <a:gd name="connsiteX7" fmla="*/ 11079616 w 11243827"/>
              <a:gd name="connsiteY7" fmla="*/ 5270380 h 5641173"/>
              <a:gd name="connsiteX8" fmla="*/ 11069641 w 11243827"/>
              <a:gd name="connsiteY8" fmla="*/ 5270884 h 5641173"/>
              <a:gd name="connsiteX9" fmla="*/ 11047377 w 11243827"/>
              <a:gd name="connsiteY9" fmla="*/ 5271051 h 5641173"/>
              <a:gd name="connsiteX10" fmla="*/ 10980705 w 11243827"/>
              <a:gd name="connsiteY10" fmla="*/ 5272951 h 5641173"/>
              <a:gd name="connsiteX11" fmla="*/ 10962514 w 11243827"/>
              <a:gd name="connsiteY11" fmla="*/ 5286084 h 5641173"/>
              <a:gd name="connsiteX12" fmla="*/ 10945307 w 11243827"/>
              <a:gd name="connsiteY12" fmla="*/ 5286290 h 5641173"/>
              <a:gd name="connsiteX13" fmla="*/ 10845516 w 11243827"/>
              <a:gd name="connsiteY13" fmla="*/ 5303894 h 5641173"/>
              <a:gd name="connsiteX14" fmla="*/ 10831795 w 11243827"/>
              <a:gd name="connsiteY14" fmla="*/ 5305210 h 5641173"/>
              <a:gd name="connsiteX15" fmla="*/ 10824365 w 11243827"/>
              <a:gd name="connsiteY15" fmla="*/ 5311111 h 5641173"/>
              <a:gd name="connsiteX16" fmla="*/ 10797756 w 11243827"/>
              <a:gd name="connsiteY16" fmla="*/ 5312285 h 5641173"/>
              <a:gd name="connsiteX17" fmla="*/ 10796525 w 11243827"/>
              <a:gd name="connsiteY17" fmla="*/ 5315645 h 5641173"/>
              <a:gd name="connsiteX18" fmla="*/ 10709063 w 11243827"/>
              <a:gd name="connsiteY18" fmla="*/ 5344492 h 5641173"/>
              <a:gd name="connsiteX19" fmla="*/ 10694078 w 11243827"/>
              <a:gd name="connsiteY19" fmla="*/ 5349258 h 5641173"/>
              <a:gd name="connsiteX20" fmla="*/ 10681131 w 11243827"/>
              <a:gd name="connsiteY20" fmla="*/ 5347812 h 5641173"/>
              <a:gd name="connsiteX21" fmla="*/ 10609448 w 11243827"/>
              <a:gd name="connsiteY21" fmla="*/ 5351931 h 5641173"/>
              <a:gd name="connsiteX22" fmla="*/ 10592397 w 11243827"/>
              <a:gd name="connsiteY22" fmla="*/ 5349402 h 5641173"/>
              <a:gd name="connsiteX23" fmla="*/ 10585227 w 11243827"/>
              <a:gd name="connsiteY23" fmla="*/ 5344063 h 5641173"/>
              <a:gd name="connsiteX24" fmla="*/ 10557472 w 11243827"/>
              <a:gd name="connsiteY24" fmla="*/ 5354151 h 5641173"/>
              <a:gd name="connsiteX25" fmla="*/ 10514646 w 11243827"/>
              <a:gd name="connsiteY25" fmla="*/ 5361064 h 5641173"/>
              <a:gd name="connsiteX26" fmla="*/ 10494292 w 11243827"/>
              <a:gd name="connsiteY26" fmla="*/ 5366054 h 5641173"/>
              <a:gd name="connsiteX27" fmla="*/ 10477869 w 11243827"/>
              <a:gd name="connsiteY27" fmla="*/ 5363025 h 5641173"/>
              <a:gd name="connsiteX28" fmla="*/ 10384411 w 11243827"/>
              <a:gd name="connsiteY28" fmla="*/ 5362257 h 5641173"/>
              <a:gd name="connsiteX29" fmla="*/ 10362921 w 11243827"/>
              <a:gd name="connsiteY29" fmla="*/ 5357444 h 5641173"/>
              <a:gd name="connsiteX30" fmla="*/ 10352736 w 11243827"/>
              <a:gd name="connsiteY30" fmla="*/ 5347851 h 5641173"/>
              <a:gd name="connsiteX31" fmla="*/ 10344754 w 11243827"/>
              <a:gd name="connsiteY31" fmla="*/ 5351272 h 5641173"/>
              <a:gd name="connsiteX32" fmla="*/ 10288226 w 11243827"/>
              <a:gd name="connsiteY32" fmla="*/ 5351613 h 5641173"/>
              <a:gd name="connsiteX33" fmla="*/ 10251350 w 11243827"/>
              <a:gd name="connsiteY33" fmla="*/ 5352711 h 5641173"/>
              <a:gd name="connsiteX34" fmla="*/ 10249108 w 11243827"/>
              <a:gd name="connsiteY34" fmla="*/ 5365881 h 5641173"/>
              <a:gd name="connsiteX35" fmla="*/ 10216272 w 11243827"/>
              <a:gd name="connsiteY35" fmla="*/ 5370573 h 5641173"/>
              <a:gd name="connsiteX36" fmla="*/ 10181278 w 11243827"/>
              <a:gd name="connsiteY36" fmla="*/ 5362119 h 5641173"/>
              <a:gd name="connsiteX37" fmla="*/ 10140033 w 11243827"/>
              <a:gd name="connsiteY37" fmla="*/ 5363304 h 5641173"/>
              <a:gd name="connsiteX38" fmla="*/ 10115353 w 11243827"/>
              <a:gd name="connsiteY38" fmla="*/ 5363869 h 5641173"/>
              <a:gd name="connsiteX39" fmla="*/ 10050578 w 11243827"/>
              <a:gd name="connsiteY39" fmla="*/ 5376153 h 5641173"/>
              <a:gd name="connsiteX40" fmla="*/ 9945478 w 11243827"/>
              <a:gd name="connsiteY40" fmla="*/ 5422859 h 5641173"/>
              <a:gd name="connsiteX41" fmla="*/ 9912481 w 11243827"/>
              <a:gd name="connsiteY41" fmla="*/ 5429477 h 5641173"/>
              <a:gd name="connsiteX42" fmla="*/ 9906713 w 11243827"/>
              <a:gd name="connsiteY42" fmla="*/ 5426784 h 5641173"/>
              <a:gd name="connsiteX43" fmla="*/ 9742436 w 11243827"/>
              <a:gd name="connsiteY43" fmla="*/ 5454834 h 5641173"/>
              <a:gd name="connsiteX44" fmla="*/ 9713044 w 11243827"/>
              <a:gd name="connsiteY44" fmla="*/ 5456476 h 5641173"/>
              <a:gd name="connsiteX45" fmla="*/ 9691033 w 11243827"/>
              <a:gd name="connsiteY45" fmla="*/ 5455451 h 5641173"/>
              <a:gd name="connsiteX46" fmla="*/ 9638355 w 11243827"/>
              <a:gd name="connsiteY46" fmla="*/ 5464794 h 5641173"/>
              <a:gd name="connsiteX47" fmla="*/ 9552434 w 11243827"/>
              <a:gd name="connsiteY47" fmla="*/ 5485280 h 5641173"/>
              <a:gd name="connsiteX48" fmla="*/ 9533883 w 11243827"/>
              <a:gd name="connsiteY48" fmla="*/ 5488516 h 5641173"/>
              <a:gd name="connsiteX49" fmla="*/ 9516916 w 11243827"/>
              <a:gd name="connsiteY49" fmla="*/ 5486828 h 5641173"/>
              <a:gd name="connsiteX50" fmla="*/ 9512093 w 11243827"/>
              <a:gd name="connsiteY50" fmla="*/ 5482541 h 5641173"/>
              <a:gd name="connsiteX51" fmla="*/ 9501725 w 11243827"/>
              <a:gd name="connsiteY51" fmla="*/ 5483603 h 5641173"/>
              <a:gd name="connsiteX52" fmla="*/ 9498754 w 11243827"/>
              <a:gd name="connsiteY52" fmla="*/ 5482951 h 5641173"/>
              <a:gd name="connsiteX53" fmla="*/ 9481932 w 11243827"/>
              <a:gd name="connsiteY53" fmla="*/ 5480151 h 5641173"/>
              <a:gd name="connsiteX54" fmla="*/ 9451321 w 11243827"/>
              <a:gd name="connsiteY54" fmla="*/ 5497375 h 5641173"/>
              <a:gd name="connsiteX55" fmla="*/ 9409298 w 11243827"/>
              <a:gd name="connsiteY55" fmla="*/ 5499478 h 5641173"/>
              <a:gd name="connsiteX56" fmla="*/ 9303056 w 11243827"/>
              <a:gd name="connsiteY56" fmla="*/ 5519093 h 5641173"/>
              <a:gd name="connsiteX57" fmla="*/ 9229078 w 11243827"/>
              <a:gd name="connsiteY57" fmla="*/ 5524154 h 5641173"/>
              <a:gd name="connsiteX58" fmla="*/ 9165105 w 11243827"/>
              <a:gd name="connsiteY58" fmla="*/ 5532892 h 5641173"/>
              <a:gd name="connsiteX59" fmla="*/ 9077301 w 11243827"/>
              <a:gd name="connsiteY59" fmla="*/ 5580356 h 5641173"/>
              <a:gd name="connsiteX60" fmla="*/ 8960065 w 11243827"/>
              <a:gd name="connsiteY60" fmla="*/ 5597982 h 5641173"/>
              <a:gd name="connsiteX61" fmla="*/ 8953536 w 11243827"/>
              <a:gd name="connsiteY61" fmla="*/ 5606638 h 5641173"/>
              <a:gd name="connsiteX62" fmla="*/ 8943907 w 11243827"/>
              <a:gd name="connsiteY62" fmla="*/ 5612541 h 5641173"/>
              <a:gd name="connsiteX63" fmla="*/ 8942046 w 11243827"/>
              <a:gd name="connsiteY63" fmla="*/ 5612112 h 5641173"/>
              <a:gd name="connsiteX64" fmla="*/ 8928824 w 11243827"/>
              <a:gd name="connsiteY64" fmla="*/ 5615549 h 5641173"/>
              <a:gd name="connsiteX65" fmla="*/ 8927294 w 11243827"/>
              <a:gd name="connsiteY65" fmla="*/ 5618607 h 5641173"/>
              <a:gd name="connsiteX66" fmla="*/ 8918651 w 11243827"/>
              <a:gd name="connsiteY66" fmla="*/ 5621688 h 5641173"/>
              <a:gd name="connsiteX67" fmla="*/ 8902772 w 11243827"/>
              <a:gd name="connsiteY67" fmla="*/ 5629703 h 5641173"/>
              <a:gd name="connsiteX68" fmla="*/ 8898724 w 11243827"/>
              <a:gd name="connsiteY68" fmla="*/ 5629379 h 5641173"/>
              <a:gd name="connsiteX69" fmla="*/ 8873099 w 11243827"/>
              <a:gd name="connsiteY69" fmla="*/ 5638628 h 5641173"/>
              <a:gd name="connsiteX70" fmla="*/ 8872234 w 11243827"/>
              <a:gd name="connsiteY70" fmla="*/ 5637889 h 5641173"/>
              <a:gd name="connsiteX71" fmla="*/ 8862777 w 11243827"/>
              <a:gd name="connsiteY71" fmla="*/ 5636711 h 5641173"/>
              <a:gd name="connsiteX72" fmla="*/ 8845869 w 11243827"/>
              <a:gd name="connsiteY72" fmla="*/ 5636436 h 5641173"/>
              <a:gd name="connsiteX73" fmla="*/ 8800548 w 11243827"/>
              <a:gd name="connsiteY73" fmla="*/ 5625084 h 5641173"/>
              <a:gd name="connsiteX74" fmla="*/ 8773774 w 11243827"/>
              <a:gd name="connsiteY74" fmla="*/ 5634630 h 5641173"/>
              <a:gd name="connsiteX75" fmla="*/ 8698255 w 11243827"/>
              <a:gd name="connsiteY75" fmla="*/ 5636083 h 5641173"/>
              <a:gd name="connsiteX76" fmla="*/ 8619167 w 11243827"/>
              <a:gd name="connsiteY76" fmla="*/ 5619130 h 5641173"/>
              <a:gd name="connsiteX77" fmla="*/ 8539822 w 11243827"/>
              <a:gd name="connsiteY77" fmla="*/ 5616905 h 5641173"/>
              <a:gd name="connsiteX78" fmla="*/ 8511094 w 11243827"/>
              <a:gd name="connsiteY78" fmla="*/ 5617360 h 5641173"/>
              <a:gd name="connsiteX79" fmla="*/ 8459886 w 11243827"/>
              <a:gd name="connsiteY79" fmla="*/ 5612612 h 5641173"/>
              <a:gd name="connsiteX80" fmla="*/ 8436432 w 11243827"/>
              <a:gd name="connsiteY80" fmla="*/ 5606990 h 5641173"/>
              <a:gd name="connsiteX81" fmla="*/ 8435403 w 11243827"/>
              <a:gd name="connsiteY81" fmla="*/ 5607336 h 5641173"/>
              <a:gd name="connsiteX82" fmla="*/ 8433307 w 11243827"/>
              <a:gd name="connsiteY82" fmla="*/ 5604917 h 5641173"/>
              <a:gd name="connsiteX83" fmla="*/ 8428968 w 11243827"/>
              <a:gd name="connsiteY83" fmla="*/ 5603796 h 5641173"/>
              <a:gd name="connsiteX84" fmla="*/ 8417124 w 11243827"/>
              <a:gd name="connsiteY84" fmla="*/ 5604518 h 5641173"/>
              <a:gd name="connsiteX85" fmla="*/ 8412669 w 11243827"/>
              <a:gd name="connsiteY85" fmla="*/ 5605413 h 5641173"/>
              <a:gd name="connsiteX86" fmla="*/ 8406152 w 11243827"/>
              <a:gd name="connsiteY86" fmla="*/ 5605396 h 5641173"/>
              <a:gd name="connsiteX87" fmla="*/ 8405989 w 11243827"/>
              <a:gd name="connsiteY87" fmla="*/ 5605197 h 5641173"/>
              <a:gd name="connsiteX88" fmla="*/ 8399884 w 11243827"/>
              <a:gd name="connsiteY88" fmla="*/ 5605568 h 5641173"/>
              <a:gd name="connsiteX89" fmla="*/ 8370014 w 11243827"/>
              <a:gd name="connsiteY89" fmla="*/ 5609900 h 5641173"/>
              <a:gd name="connsiteX90" fmla="*/ 8330544 w 11243827"/>
              <a:gd name="connsiteY90" fmla="*/ 5590964 h 5641173"/>
              <a:gd name="connsiteX91" fmla="*/ 8314221 w 11243827"/>
              <a:gd name="connsiteY91" fmla="*/ 5587682 h 5641173"/>
              <a:gd name="connsiteX92" fmla="*/ 8305502 w 11243827"/>
              <a:gd name="connsiteY92" fmla="*/ 5584868 h 5641173"/>
              <a:gd name="connsiteX93" fmla="*/ 8304962 w 11243827"/>
              <a:gd name="connsiteY93" fmla="*/ 5584007 h 5641173"/>
              <a:gd name="connsiteX94" fmla="*/ 8276324 w 11243827"/>
              <a:gd name="connsiteY94" fmla="*/ 5588260 h 5641173"/>
              <a:gd name="connsiteX95" fmla="*/ 8272522 w 11243827"/>
              <a:gd name="connsiteY95" fmla="*/ 5587226 h 5641173"/>
              <a:gd name="connsiteX96" fmla="*/ 8253857 w 11243827"/>
              <a:gd name="connsiteY96" fmla="*/ 5592043 h 5641173"/>
              <a:gd name="connsiteX97" fmla="*/ 8244212 w 11243827"/>
              <a:gd name="connsiteY97" fmla="*/ 5593439 h 5641173"/>
              <a:gd name="connsiteX98" fmla="*/ 8241488 w 11243827"/>
              <a:gd name="connsiteY98" fmla="*/ 5596085 h 5641173"/>
              <a:gd name="connsiteX99" fmla="*/ 8227256 w 11243827"/>
              <a:gd name="connsiteY99" fmla="*/ 5597005 h 5641173"/>
              <a:gd name="connsiteX100" fmla="*/ 8225619 w 11243827"/>
              <a:gd name="connsiteY100" fmla="*/ 5596262 h 5641173"/>
              <a:gd name="connsiteX101" fmla="*/ 8213882 w 11243827"/>
              <a:gd name="connsiteY101" fmla="*/ 5600179 h 5641173"/>
              <a:gd name="connsiteX102" fmla="*/ 8204045 w 11243827"/>
              <a:gd name="connsiteY102" fmla="*/ 5607275 h 5641173"/>
              <a:gd name="connsiteX103" fmla="*/ 8082989 w 11243827"/>
              <a:gd name="connsiteY103" fmla="*/ 5603160 h 5641173"/>
              <a:gd name="connsiteX104" fmla="*/ 7976942 w 11243827"/>
              <a:gd name="connsiteY104" fmla="*/ 5598455 h 5641173"/>
              <a:gd name="connsiteX105" fmla="*/ 7950121 w 11243827"/>
              <a:gd name="connsiteY105" fmla="*/ 5590893 h 5641173"/>
              <a:gd name="connsiteX106" fmla="*/ 7727691 w 11243827"/>
              <a:gd name="connsiteY106" fmla="*/ 5621064 h 5641173"/>
              <a:gd name="connsiteX107" fmla="*/ 7685998 w 11243827"/>
              <a:gd name="connsiteY107" fmla="*/ 5615564 h 5641173"/>
              <a:gd name="connsiteX108" fmla="*/ 7649302 w 11243827"/>
              <a:gd name="connsiteY108" fmla="*/ 5626541 h 5641173"/>
              <a:gd name="connsiteX109" fmla="*/ 7634083 w 11243827"/>
              <a:gd name="connsiteY109" fmla="*/ 5620862 h 5641173"/>
              <a:gd name="connsiteX110" fmla="*/ 7631455 w 11243827"/>
              <a:gd name="connsiteY110" fmla="*/ 5619708 h 5641173"/>
              <a:gd name="connsiteX111" fmla="*/ 7620952 w 11243827"/>
              <a:gd name="connsiteY111" fmla="*/ 5618872 h 5641173"/>
              <a:gd name="connsiteX112" fmla="*/ 7617992 w 11243827"/>
              <a:gd name="connsiteY112" fmla="*/ 5613914 h 5641173"/>
              <a:gd name="connsiteX113" fmla="*/ 7602182 w 11243827"/>
              <a:gd name="connsiteY113" fmla="*/ 5609271 h 5641173"/>
              <a:gd name="connsiteX114" fmla="*/ 7582847 w 11243827"/>
              <a:gd name="connsiteY114" fmla="*/ 5609047 h 5641173"/>
              <a:gd name="connsiteX115" fmla="*/ 7514158 w 11243827"/>
              <a:gd name="connsiteY115" fmla="*/ 5607737 h 5641173"/>
              <a:gd name="connsiteX116" fmla="*/ 7502955 w 11243827"/>
              <a:gd name="connsiteY116" fmla="*/ 5610415 h 5641173"/>
              <a:gd name="connsiteX117" fmla="*/ 7466391 w 11243827"/>
              <a:gd name="connsiteY117" fmla="*/ 5605949 h 5641173"/>
              <a:gd name="connsiteX118" fmla="*/ 7433806 w 11243827"/>
              <a:gd name="connsiteY118" fmla="*/ 5604945 h 5641173"/>
              <a:gd name="connsiteX119" fmla="*/ 7412693 w 11243827"/>
              <a:gd name="connsiteY119" fmla="*/ 5607075 h 5641173"/>
              <a:gd name="connsiteX120" fmla="*/ 7407159 w 11243827"/>
              <a:gd name="connsiteY120" fmla="*/ 5605310 h 5641173"/>
              <a:gd name="connsiteX121" fmla="*/ 7385900 w 11243827"/>
              <a:gd name="connsiteY121" fmla="*/ 5604171 h 5641173"/>
              <a:gd name="connsiteX122" fmla="*/ 7375071 w 11243827"/>
              <a:gd name="connsiteY122" fmla="*/ 5606788 h 5641173"/>
              <a:gd name="connsiteX123" fmla="*/ 7364382 w 11243827"/>
              <a:gd name="connsiteY123" fmla="*/ 5600762 h 5641173"/>
              <a:gd name="connsiteX124" fmla="*/ 7361770 w 11243827"/>
              <a:gd name="connsiteY124" fmla="*/ 5596347 h 5641173"/>
              <a:gd name="connsiteX125" fmla="*/ 7346641 w 11243827"/>
              <a:gd name="connsiteY125" fmla="*/ 5598329 h 5641173"/>
              <a:gd name="connsiteX126" fmla="*/ 7334238 w 11243827"/>
              <a:gd name="connsiteY126" fmla="*/ 5594014 h 5641173"/>
              <a:gd name="connsiteX127" fmla="*/ 7323426 w 11243827"/>
              <a:gd name="connsiteY127" fmla="*/ 5596835 h 5641173"/>
              <a:gd name="connsiteX128" fmla="*/ 7318938 w 11243827"/>
              <a:gd name="connsiteY128" fmla="*/ 5596200 h 5641173"/>
              <a:gd name="connsiteX129" fmla="*/ 7307784 w 11243827"/>
              <a:gd name="connsiteY129" fmla="*/ 5594065 h 5641173"/>
              <a:gd name="connsiteX130" fmla="*/ 7288540 w 11243827"/>
              <a:gd name="connsiteY130" fmla="*/ 5589320 h 5641173"/>
              <a:gd name="connsiteX131" fmla="*/ 7282537 w 11243827"/>
              <a:gd name="connsiteY131" fmla="*/ 5588660 h 5641173"/>
              <a:gd name="connsiteX132" fmla="*/ 7269466 w 11243827"/>
              <a:gd name="connsiteY132" fmla="*/ 5581404 h 5641173"/>
              <a:gd name="connsiteX133" fmla="*/ 7244165 w 11243827"/>
              <a:gd name="connsiteY133" fmla="*/ 5575200 h 5641173"/>
              <a:gd name="connsiteX134" fmla="*/ 7199619 w 11243827"/>
              <a:gd name="connsiteY134" fmla="*/ 5553550 h 5641173"/>
              <a:gd name="connsiteX135" fmla="*/ 7173434 w 11243827"/>
              <a:gd name="connsiteY135" fmla="*/ 5543219 h 5641173"/>
              <a:gd name="connsiteX136" fmla="*/ 7155718 w 11243827"/>
              <a:gd name="connsiteY136" fmla="*/ 5533697 h 5641173"/>
              <a:gd name="connsiteX137" fmla="*/ 7103430 w 11243827"/>
              <a:gd name="connsiteY137" fmla="*/ 5520249 h 5641173"/>
              <a:gd name="connsiteX138" fmla="*/ 7013746 w 11243827"/>
              <a:gd name="connsiteY138" fmla="*/ 5502470 h 5641173"/>
              <a:gd name="connsiteX139" fmla="*/ 6995379 w 11243827"/>
              <a:gd name="connsiteY139" fmla="*/ 5497693 h 5641173"/>
              <a:gd name="connsiteX140" fmla="*/ 6982475 w 11243827"/>
              <a:gd name="connsiteY140" fmla="*/ 5489641 h 5641173"/>
              <a:gd name="connsiteX141" fmla="*/ 6981994 w 11243827"/>
              <a:gd name="connsiteY141" fmla="*/ 5484335 h 5641173"/>
              <a:gd name="connsiteX142" fmla="*/ 6972355 w 11243827"/>
              <a:gd name="connsiteY142" fmla="*/ 5481074 h 5641173"/>
              <a:gd name="connsiteX143" fmla="*/ 6970394 w 11243827"/>
              <a:gd name="connsiteY143" fmla="*/ 5479383 h 5641173"/>
              <a:gd name="connsiteX144" fmla="*/ 6958543 w 11243827"/>
              <a:gd name="connsiteY144" fmla="*/ 5470507 h 5641173"/>
              <a:gd name="connsiteX145" fmla="*/ 6918276 w 11243827"/>
              <a:gd name="connsiteY145" fmla="*/ 5472034 h 5641173"/>
              <a:gd name="connsiteX146" fmla="*/ 6881046 w 11243827"/>
              <a:gd name="connsiteY146" fmla="*/ 5457070 h 5641173"/>
              <a:gd name="connsiteX147" fmla="*/ 6752164 w 11243827"/>
              <a:gd name="connsiteY147" fmla="*/ 5425021 h 5641173"/>
              <a:gd name="connsiteX148" fmla="*/ 6724964 w 11243827"/>
              <a:gd name="connsiteY148" fmla="*/ 5414071 h 5641173"/>
              <a:gd name="connsiteX149" fmla="*/ 6683286 w 11243827"/>
              <a:gd name="connsiteY149" fmla="*/ 5432830 h 5641173"/>
              <a:gd name="connsiteX150" fmla="*/ 6644277 w 11243827"/>
              <a:gd name="connsiteY150" fmla="*/ 5429684 h 5641173"/>
              <a:gd name="connsiteX151" fmla="*/ 6532914 w 11243827"/>
              <a:gd name="connsiteY151" fmla="*/ 5431205 h 5641173"/>
              <a:gd name="connsiteX152" fmla="*/ 6307459 w 11243827"/>
              <a:gd name="connsiteY152" fmla="*/ 5467087 h 5641173"/>
              <a:gd name="connsiteX153" fmla="*/ 6196243 w 11243827"/>
              <a:gd name="connsiteY153" fmla="*/ 5515042 h 5641173"/>
              <a:gd name="connsiteX154" fmla="*/ 6099124 w 11243827"/>
              <a:gd name="connsiteY154" fmla="*/ 5516848 h 5641173"/>
              <a:gd name="connsiteX155" fmla="*/ 6016077 w 11243827"/>
              <a:gd name="connsiteY155" fmla="*/ 5528642 h 5641173"/>
              <a:gd name="connsiteX156" fmla="*/ 6004389 w 11243827"/>
              <a:gd name="connsiteY156" fmla="*/ 5531206 h 5641173"/>
              <a:gd name="connsiteX157" fmla="*/ 5933945 w 11243827"/>
              <a:gd name="connsiteY157" fmla="*/ 5538840 h 5641173"/>
              <a:gd name="connsiteX158" fmla="*/ 5883936 w 11243827"/>
              <a:gd name="connsiteY158" fmla="*/ 5553807 h 5641173"/>
              <a:gd name="connsiteX159" fmla="*/ 5798331 w 11243827"/>
              <a:gd name="connsiteY159" fmla="*/ 5564248 h 5641173"/>
              <a:gd name="connsiteX160" fmla="*/ 5712738 w 11243827"/>
              <a:gd name="connsiteY160" fmla="*/ 5573120 h 5641173"/>
              <a:gd name="connsiteX161" fmla="*/ 5681342 w 11243827"/>
              <a:gd name="connsiteY161" fmla="*/ 5575621 h 5641173"/>
              <a:gd name="connsiteX162" fmla="*/ 5627167 w 11243827"/>
              <a:gd name="connsiteY162" fmla="*/ 5583215 h 5641173"/>
              <a:gd name="connsiteX163" fmla="*/ 5591414 w 11243827"/>
              <a:gd name="connsiteY163" fmla="*/ 5587695 h 5641173"/>
              <a:gd name="connsiteX164" fmla="*/ 5583028 w 11243827"/>
              <a:gd name="connsiteY164" fmla="*/ 5580877 h 5641173"/>
              <a:gd name="connsiteX165" fmla="*/ 5549426 w 11243827"/>
              <a:gd name="connsiteY165" fmla="*/ 5582858 h 5641173"/>
              <a:gd name="connsiteX166" fmla="*/ 5519999 w 11243827"/>
              <a:gd name="connsiteY166" fmla="*/ 5592246 h 5641173"/>
              <a:gd name="connsiteX167" fmla="*/ 5480028 w 11243827"/>
              <a:gd name="connsiteY167" fmla="*/ 5597282 h 5641173"/>
              <a:gd name="connsiteX168" fmla="*/ 5456175 w 11243827"/>
              <a:gd name="connsiteY168" fmla="*/ 5600371 h 5641173"/>
              <a:gd name="connsiteX169" fmla="*/ 5388463 w 11243827"/>
              <a:gd name="connsiteY169" fmla="*/ 5602638 h 5641173"/>
              <a:gd name="connsiteX170" fmla="*/ 5265898 w 11243827"/>
              <a:gd name="connsiteY170" fmla="*/ 5591830 h 5641173"/>
              <a:gd name="connsiteX171" fmla="*/ 5231231 w 11243827"/>
              <a:gd name="connsiteY171" fmla="*/ 5592790 h 5641173"/>
              <a:gd name="connsiteX172" fmla="*/ 5226996 w 11243827"/>
              <a:gd name="connsiteY172" fmla="*/ 5595040 h 5641173"/>
              <a:gd name="connsiteX173" fmla="*/ 5175988 w 11243827"/>
              <a:gd name="connsiteY173" fmla="*/ 5588131 h 5641173"/>
              <a:gd name="connsiteX174" fmla="*/ 5107470 w 11243827"/>
              <a:gd name="connsiteY174" fmla="*/ 5594771 h 5641173"/>
              <a:gd name="connsiteX175" fmla="*/ 5027868 w 11243827"/>
              <a:gd name="connsiteY175" fmla="*/ 5605624 h 5641173"/>
              <a:gd name="connsiteX176" fmla="*/ 5007324 w 11243827"/>
              <a:gd name="connsiteY176" fmla="*/ 5609209 h 5641173"/>
              <a:gd name="connsiteX177" fmla="*/ 4952559 w 11243827"/>
              <a:gd name="connsiteY177" fmla="*/ 5611402 h 5641173"/>
              <a:gd name="connsiteX178" fmla="*/ 4826081 w 11243827"/>
              <a:gd name="connsiteY178" fmla="*/ 5616191 h 5641173"/>
              <a:gd name="connsiteX179" fmla="*/ 4823501 w 11243827"/>
              <a:gd name="connsiteY179" fmla="*/ 5619174 h 5641173"/>
              <a:gd name="connsiteX180" fmla="*/ 4813093 w 11243827"/>
              <a:gd name="connsiteY180" fmla="*/ 5620026 h 5641173"/>
              <a:gd name="connsiteX181" fmla="*/ 4810563 w 11243827"/>
              <a:gd name="connsiteY181" fmla="*/ 5620787 h 5641173"/>
              <a:gd name="connsiteX182" fmla="*/ 4795818 w 11243827"/>
              <a:gd name="connsiteY182" fmla="*/ 5624618 h 5641173"/>
              <a:gd name="connsiteX183" fmla="*/ 4758404 w 11243827"/>
              <a:gd name="connsiteY183" fmla="*/ 5619510 h 5641173"/>
              <a:gd name="connsiteX184" fmla="*/ 4717254 w 11243827"/>
              <a:gd name="connsiteY184" fmla="*/ 5624155 h 5641173"/>
              <a:gd name="connsiteX185" fmla="*/ 4591958 w 11243827"/>
              <a:gd name="connsiteY185" fmla="*/ 5624710 h 5641173"/>
              <a:gd name="connsiteX186" fmla="*/ 4476215 w 11243827"/>
              <a:gd name="connsiteY186" fmla="*/ 5628210 h 5641173"/>
              <a:gd name="connsiteX187" fmla="*/ 4425193 w 11243827"/>
              <a:gd name="connsiteY187" fmla="*/ 5627414 h 5641173"/>
              <a:gd name="connsiteX188" fmla="*/ 4383866 w 11243827"/>
              <a:gd name="connsiteY188" fmla="*/ 5626546 h 5641173"/>
              <a:gd name="connsiteX189" fmla="*/ 4385596 w 11243827"/>
              <a:gd name="connsiteY189" fmla="*/ 5634646 h 5641173"/>
              <a:gd name="connsiteX190" fmla="*/ 4360864 w 11243827"/>
              <a:gd name="connsiteY190" fmla="*/ 5641173 h 5641173"/>
              <a:gd name="connsiteX191" fmla="*/ 4328321 w 11243827"/>
              <a:gd name="connsiteY191" fmla="*/ 5626332 h 5641173"/>
              <a:gd name="connsiteX192" fmla="*/ 4309842 w 11243827"/>
              <a:gd name="connsiteY192" fmla="*/ 5626471 h 5641173"/>
              <a:gd name="connsiteX193" fmla="*/ 4277424 w 11243827"/>
              <a:gd name="connsiteY193" fmla="*/ 5631598 h 5641173"/>
              <a:gd name="connsiteX194" fmla="*/ 4266627 w 11243827"/>
              <a:gd name="connsiteY194" fmla="*/ 5633969 h 5641173"/>
              <a:gd name="connsiteX195" fmla="*/ 4185525 w 11243827"/>
              <a:gd name="connsiteY195" fmla="*/ 5617508 h 5641173"/>
              <a:gd name="connsiteX196" fmla="*/ 4177617 w 11243827"/>
              <a:gd name="connsiteY196" fmla="*/ 5610903 h 5641173"/>
              <a:gd name="connsiteX197" fmla="*/ 4136948 w 11243827"/>
              <a:gd name="connsiteY197" fmla="*/ 5608031 h 5641173"/>
              <a:gd name="connsiteX198" fmla="*/ 4132323 w 11243827"/>
              <a:gd name="connsiteY198" fmla="*/ 5609784 h 5641173"/>
              <a:gd name="connsiteX199" fmla="*/ 4098620 w 11243827"/>
              <a:gd name="connsiteY199" fmla="*/ 5599672 h 5641173"/>
              <a:gd name="connsiteX200" fmla="*/ 3963475 w 11243827"/>
              <a:gd name="connsiteY200" fmla="*/ 5581841 h 5641173"/>
              <a:gd name="connsiteX201" fmla="*/ 3703613 w 11243827"/>
              <a:gd name="connsiteY201" fmla="*/ 5572482 h 5641173"/>
              <a:gd name="connsiteX202" fmla="*/ 3432987 w 11243827"/>
              <a:gd name="connsiteY202" fmla="*/ 5545768 h 5641173"/>
              <a:gd name="connsiteX203" fmla="*/ 3176381 w 11243827"/>
              <a:gd name="connsiteY203" fmla="*/ 5556110 h 5641173"/>
              <a:gd name="connsiteX204" fmla="*/ 2710156 w 11243827"/>
              <a:gd name="connsiteY204" fmla="*/ 5527517 h 5641173"/>
              <a:gd name="connsiteX205" fmla="*/ 2550206 w 11243827"/>
              <a:gd name="connsiteY205" fmla="*/ 5524958 h 5641173"/>
              <a:gd name="connsiteX206" fmla="*/ 2443041 w 11243827"/>
              <a:gd name="connsiteY206" fmla="*/ 5523990 h 5641173"/>
              <a:gd name="connsiteX207" fmla="*/ 2435613 w 11243827"/>
              <a:gd name="connsiteY207" fmla="*/ 5526704 h 5641173"/>
              <a:gd name="connsiteX208" fmla="*/ 2405682 w 11243827"/>
              <a:gd name="connsiteY208" fmla="*/ 5528307 h 5641173"/>
              <a:gd name="connsiteX209" fmla="*/ 2397487 w 11243827"/>
              <a:gd name="connsiteY209" fmla="*/ 5540337 h 5641173"/>
              <a:gd name="connsiteX210" fmla="*/ 2297454 w 11243827"/>
              <a:gd name="connsiteY210" fmla="*/ 5550765 h 5641173"/>
              <a:gd name="connsiteX211" fmla="*/ 2056700 w 11243827"/>
              <a:gd name="connsiteY211" fmla="*/ 5555489 h 5641173"/>
              <a:gd name="connsiteX212" fmla="*/ 1878530 w 11243827"/>
              <a:gd name="connsiteY212" fmla="*/ 5535330 h 5641173"/>
              <a:gd name="connsiteX213" fmla="*/ 1859292 w 11243827"/>
              <a:gd name="connsiteY213" fmla="*/ 5535461 h 5641173"/>
              <a:gd name="connsiteX214" fmla="*/ 1835626 w 11243827"/>
              <a:gd name="connsiteY214" fmla="*/ 5533793 h 5641173"/>
              <a:gd name="connsiteX215" fmla="*/ 1798939 w 11243827"/>
              <a:gd name="connsiteY215" fmla="*/ 5540285 h 5641173"/>
              <a:gd name="connsiteX216" fmla="*/ 1779046 w 11243827"/>
              <a:gd name="connsiteY216" fmla="*/ 5549949 h 5641173"/>
              <a:gd name="connsiteX217" fmla="*/ 1772421 w 11243827"/>
              <a:gd name="connsiteY217" fmla="*/ 5549018 h 5641173"/>
              <a:gd name="connsiteX218" fmla="*/ 1772052 w 11243827"/>
              <a:gd name="connsiteY218" fmla="*/ 5545689 h 5641173"/>
              <a:gd name="connsiteX219" fmla="*/ 1711543 w 11243827"/>
              <a:gd name="connsiteY219" fmla="*/ 5534558 h 5641173"/>
              <a:gd name="connsiteX220" fmla="*/ 1631462 w 11243827"/>
              <a:gd name="connsiteY220" fmla="*/ 5491807 h 5641173"/>
              <a:gd name="connsiteX221" fmla="*/ 1538763 w 11243827"/>
              <a:gd name="connsiteY221" fmla="*/ 5482781 h 5641173"/>
              <a:gd name="connsiteX222" fmla="*/ 1501533 w 11243827"/>
              <a:gd name="connsiteY222" fmla="*/ 5467817 h 5641173"/>
              <a:gd name="connsiteX223" fmla="*/ 1461266 w 11243827"/>
              <a:gd name="connsiteY223" fmla="*/ 5469343 h 5641173"/>
              <a:gd name="connsiteX224" fmla="*/ 1449415 w 11243827"/>
              <a:gd name="connsiteY224" fmla="*/ 5460467 h 5641173"/>
              <a:gd name="connsiteX225" fmla="*/ 1447454 w 11243827"/>
              <a:gd name="connsiteY225" fmla="*/ 5458776 h 5641173"/>
              <a:gd name="connsiteX226" fmla="*/ 1437814 w 11243827"/>
              <a:gd name="connsiteY226" fmla="*/ 5455515 h 5641173"/>
              <a:gd name="connsiteX227" fmla="*/ 1437334 w 11243827"/>
              <a:gd name="connsiteY227" fmla="*/ 5450209 h 5641173"/>
              <a:gd name="connsiteX228" fmla="*/ 1424429 w 11243827"/>
              <a:gd name="connsiteY228" fmla="*/ 5442157 h 5641173"/>
              <a:gd name="connsiteX229" fmla="*/ 1406063 w 11243827"/>
              <a:gd name="connsiteY229" fmla="*/ 5437380 h 5641173"/>
              <a:gd name="connsiteX230" fmla="*/ 1316379 w 11243827"/>
              <a:gd name="connsiteY230" fmla="*/ 5419601 h 5641173"/>
              <a:gd name="connsiteX231" fmla="*/ 1264090 w 11243827"/>
              <a:gd name="connsiteY231" fmla="*/ 5406153 h 5641173"/>
              <a:gd name="connsiteX232" fmla="*/ 1246374 w 11243827"/>
              <a:gd name="connsiteY232" fmla="*/ 5396631 h 5641173"/>
              <a:gd name="connsiteX233" fmla="*/ 1220190 w 11243827"/>
              <a:gd name="connsiteY233" fmla="*/ 5386301 h 5641173"/>
              <a:gd name="connsiteX234" fmla="*/ 1175643 w 11243827"/>
              <a:gd name="connsiteY234" fmla="*/ 5364651 h 5641173"/>
              <a:gd name="connsiteX235" fmla="*/ 1150342 w 11243827"/>
              <a:gd name="connsiteY235" fmla="*/ 5358447 h 5641173"/>
              <a:gd name="connsiteX236" fmla="*/ 1112024 w 11243827"/>
              <a:gd name="connsiteY236" fmla="*/ 5345786 h 5641173"/>
              <a:gd name="connsiteX237" fmla="*/ 1100870 w 11243827"/>
              <a:gd name="connsiteY237" fmla="*/ 5343651 h 5641173"/>
              <a:gd name="connsiteX238" fmla="*/ 1096383 w 11243827"/>
              <a:gd name="connsiteY238" fmla="*/ 5343015 h 5641173"/>
              <a:gd name="connsiteX239" fmla="*/ 1058039 w 11243827"/>
              <a:gd name="connsiteY239" fmla="*/ 5343504 h 5641173"/>
              <a:gd name="connsiteX240" fmla="*/ 1055426 w 11243827"/>
              <a:gd name="connsiteY240" fmla="*/ 5339088 h 5641173"/>
              <a:gd name="connsiteX241" fmla="*/ 1044738 w 11243827"/>
              <a:gd name="connsiteY241" fmla="*/ 5333063 h 5641173"/>
              <a:gd name="connsiteX242" fmla="*/ 1033909 w 11243827"/>
              <a:gd name="connsiteY242" fmla="*/ 5335680 h 5641173"/>
              <a:gd name="connsiteX243" fmla="*/ 1012649 w 11243827"/>
              <a:gd name="connsiteY243" fmla="*/ 5334541 h 5641173"/>
              <a:gd name="connsiteX244" fmla="*/ 1007115 w 11243827"/>
              <a:gd name="connsiteY244" fmla="*/ 5332775 h 5641173"/>
              <a:gd name="connsiteX245" fmla="*/ 987447 w 11243827"/>
              <a:gd name="connsiteY245" fmla="*/ 5346462 h 5641173"/>
              <a:gd name="connsiteX246" fmla="*/ 953418 w 11243827"/>
              <a:gd name="connsiteY246" fmla="*/ 5333901 h 5641173"/>
              <a:gd name="connsiteX247" fmla="*/ 916854 w 11243827"/>
              <a:gd name="connsiteY247" fmla="*/ 5329435 h 5641173"/>
              <a:gd name="connsiteX248" fmla="*/ 905651 w 11243827"/>
              <a:gd name="connsiteY248" fmla="*/ 5332114 h 5641173"/>
              <a:gd name="connsiteX249" fmla="*/ 838405 w 11243827"/>
              <a:gd name="connsiteY249" fmla="*/ 5339470 h 5641173"/>
              <a:gd name="connsiteX250" fmla="*/ 817627 w 11243827"/>
              <a:gd name="connsiteY250" fmla="*/ 5330580 h 5641173"/>
              <a:gd name="connsiteX251" fmla="*/ 801817 w 11243827"/>
              <a:gd name="connsiteY251" fmla="*/ 5325937 h 5641173"/>
              <a:gd name="connsiteX252" fmla="*/ 798857 w 11243827"/>
              <a:gd name="connsiteY252" fmla="*/ 5320979 h 5641173"/>
              <a:gd name="connsiteX253" fmla="*/ 788354 w 11243827"/>
              <a:gd name="connsiteY253" fmla="*/ 5320143 h 5641173"/>
              <a:gd name="connsiteX254" fmla="*/ 785726 w 11243827"/>
              <a:gd name="connsiteY254" fmla="*/ 5318989 h 5641173"/>
              <a:gd name="connsiteX255" fmla="*/ 770507 w 11243827"/>
              <a:gd name="connsiteY255" fmla="*/ 5313309 h 5641173"/>
              <a:gd name="connsiteX256" fmla="*/ 733810 w 11243827"/>
              <a:gd name="connsiteY256" fmla="*/ 5324286 h 5641173"/>
              <a:gd name="connsiteX257" fmla="*/ 692117 w 11243827"/>
              <a:gd name="connsiteY257" fmla="*/ 5318786 h 5641173"/>
              <a:gd name="connsiteX258" fmla="*/ 574943 w 11243827"/>
              <a:gd name="connsiteY258" fmla="*/ 5327578 h 5641173"/>
              <a:gd name="connsiteX259" fmla="*/ 441302 w 11243827"/>
              <a:gd name="connsiteY259" fmla="*/ 5307062 h 5641173"/>
              <a:gd name="connsiteX260" fmla="*/ 336819 w 11243827"/>
              <a:gd name="connsiteY260" fmla="*/ 5336690 h 5641173"/>
              <a:gd name="connsiteX261" fmla="*/ 270932 w 11243827"/>
              <a:gd name="connsiteY261" fmla="*/ 5345451 h 5641173"/>
              <a:gd name="connsiteX262" fmla="*/ 194189 w 11243827"/>
              <a:gd name="connsiteY262" fmla="*/ 5343588 h 5641173"/>
              <a:gd name="connsiteX263" fmla="*/ 192552 w 11243827"/>
              <a:gd name="connsiteY263" fmla="*/ 5342845 h 5641173"/>
              <a:gd name="connsiteX264" fmla="*/ 178320 w 11243827"/>
              <a:gd name="connsiteY264" fmla="*/ 5343766 h 5641173"/>
              <a:gd name="connsiteX265" fmla="*/ 175596 w 11243827"/>
              <a:gd name="connsiteY265" fmla="*/ 5346411 h 5641173"/>
              <a:gd name="connsiteX266" fmla="*/ 147287 w 11243827"/>
              <a:gd name="connsiteY266" fmla="*/ 5352625 h 5641173"/>
              <a:gd name="connsiteX267" fmla="*/ 114847 w 11243827"/>
              <a:gd name="connsiteY267" fmla="*/ 5355844 h 5641173"/>
              <a:gd name="connsiteX268" fmla="*/ 114306 w 11243827"/>
              <a:gd name="connsiteY268" fmla="*/ 5354983 h 5641173"/>
              <a:gd name="connsiteX269" fmla="*/ 89264 w 11243827"/>
              <a:gd name="connsiteY269" fmla="*/ 5348886 h 5641173"/>
              <a:gd name="connsiteX270" fmla="*/ 49794 w 11243827"/>
              <a:gd name="connsiteY270" fmla="*/ 5329950 h 5641173"/>
              <a:gd name="connsiteX271" fmla="*/ 19924 w 11243827"/>
              <a:gd name="connsiteY271" fmla="*/ 5334282 h 5641173"/>
              <a:gd name="connsiteX272" fmla="*/ 13819 w 11243827"/>
              <a:gd name="connsiteY272" fmla="*/ 5334653 h 5641173"/>
              <a:gd name="connsiteX273" fmla="*/ 13657 w 11243827"/>
              <a:gd name="connsiteY273" fmla="*/ 5334455 h 5641173"/>
              <a:gd name="connsiteX274" fmla="*/ 7139 w 11243827"/>
              <a:gd name="connsiteY274" fmla="*/ 5334438 h 5641173"/>
              <a:gd name="connsiteX275" fmla="*/ 2684 w 11243827"/>
              <a:gd name="connsiteY275" fmla="*/ 5335333 h 5641173"/>
              <a:gd name="connsiteX276" fmla="*/ 0 w 11243827"/>
              <a:gd name="connsiteY276" fmla="*/ 5335496 h 5641173"/>
              <a:gd name="connsiteX277" fmla="*/ 0 w 11243827"/>
              <a:gd name="connsiteY277" fmla="*/ 10592 h 5641173"/>
              <a:gd name="connsiteX278" fmla="*/ 11243827 w 11243827"/>
              <a:gd name="connsiteY278" fmla="*/ 0 h 5641173"/>
              <a:gd name="connsiteX0" fmla="*/ 11243827 w 11243827"/>
              <a:gd name="connsiteY0" fmla="*/ 0 h 5641173"/>
              <a:gd name="connsiteX1" fmla="*/ 11243827 w 11243827"/>
              <a:gd name="connsiteY1" fmla="*/ 5209610 h 5641173"/>
              <a:gd name="connsiteX2" fmla="*/ 11240675 w 11243827"/>
              <a:gd name="connsiteY2" fmla="*/ 5210442 h 5641173"/>
              <a:gd name="connsiteX3" fmla="*/ 11179959 w 11243827"/>
              <a:gd name="connsiteY3" fmla="*/ 5221199 h 5641173"/>
              <a:gd name="connsiteX4" fmla="*/ 11105493 w 11243827"/>
              <a:gd name="connsiteY4" fmla="*/ 5259905 h 5641173"/>
              <a:gd name="connsiteX5" fmla="*/ 11078640 w 11243827"/>
              <a:gd name="connsiteY5" fmla="*/ 5263531 h 5641173"/>
              <a:gd name="connsiteX6" fmla="*/ 11079616 w 11243827"/>
              <a:gd name="connsiteY6" fmla="*/ 5270380 h 5641173"/>
              <a:gd name="connsiteX7" fmla="*/ 11069641 w 11243827"/>
              <a:gd name="connsiteY7" fmla="*/ 5270884 h 5641173"/>
              <a:gd name="connsiteX8" fmla="*/ 11047377 w 11243827"/>
              <a:gd name="connsiteY8" fmla="*/ 5271051 h 5641173"/>
              <a:gd name="connsiteX9" fmla="*/ 10980705 w 11243827"/>
              <a:gd name="connsiteY9" fmla="*/ 5272951 h 5641173"/>
              <a:gd name="connsiteX10" fmla="*/ 10962514 w 11243827"/>
              <a:gd name="connsiteY10" fmla="*/ 5286084 h 5641173"/>
              <a:gd name="connsiteX11" fmla="*/ 10945307 w 11243827"/>
              <a:gd name="connsiteY11" fmla="*/ 5286290 h 5641173"/>
              <a:gd name="connsiteX12" fmla="*/ 10845516 w 11243827"/>
              <a:gd name="connsiteY12" fmla="*/ 5303894 h 5641173"/>
              <a:gd name="connsiteX13" fmla="*/ 10831795 w 11243827"/>
              <a:gd name="connsiteY13" fmla="*/ 5305210 h 5641173"/>
              <a:gd name="connsiteX14" fmla="*/ 10824365 w 11243827"/>
              <a:gd name="connsiteY14" fmla="*/ 5311111 h 5641173"/>
              <a:gd name="connsiteX15" fmla="*/ 10797756 w 11243827"/>
              <a:gd name="connsiteY15" fmla="*/ 5312285 h 5641173"/>
              <a:gd name="connsiteX16" fmla="*/ 10796525 w 11243827"/>
              <a:gd name="connsiteY16" fmla="*/ 5315645 h 5641173"/>
              <a:gd name="connsiteX17" fmla="*/ 10709063 w 11243827"/>
              <a:gd name="connsiteY17" fmla="*/ 5344492 h 5641173"/>
              <a:gd name="connsiteX18" fmla="*/ 10694078 w 11243827"/>
              <a:gd name="connsiteY18" fmla="*/ 5349258 h 5641173"/>
              <a:gd name="connsiteX19" fmla="*/ 10681131 w 11243827"/>
              <a:gd name="connsiteY19" fmla="*/ 5347812 h 5641173"/>
              <a:gd name="connsiteX20" fmla="*/ 10609448 w 11243827"/>
              <a:gd name="connsiteY20" fmla="*/ 5351931 h 5641173"/>
              <a:gd name="connsiteX21" fmla="*/ 10592397 w 11243827"/>
              <a:gd name="connsiteY21" fmla="*/ 5349402 h 5641173"/>
              <a:gd name="connsiteX22" fmla="*/ 10585227 w 11243827"/>
              <a:gd name="connsiteY22" fmla="*/ 5344063 h 5641173"/>
              <a:gd name="connsiteX23" fmla="*/ 10557472 w 11243827"/>
              <a:gd name="connsiteY23" fmla="*/ 5354151 h 5641173"/>
              <a:gd name="connsiteX24" fmla="*/ 10514646 w 11243827"/>
              <a:gd name="connsiteY24" fmla="*/ 5361064 h 5641173"/>
              <a:gd name="connsiteX25" fmla="*/ 10494292 w 11243827"/>
              <a:gd name="connsiteY25" fmla="*/ 5366054 h 5641173"/>
              <a:gd name="connsiteX26" fmla="*/ 10477869 w 11243827"/>
              <a:gd name="connsiteY26" fmla="*/ 5363025 h 5641173"/>
              <a:gd name="connsiteX27" fmla="*/ 10384411 w 11243827"/>
              <a:gd name="connsiteY27" fmla="*/ 5362257 h 5641173"/>
              <a:gd name="connsiteX28" fmla="*/ 10362921 w 11243827"/>
              <a:gd name="connsiteY28" fmla="*/ 5357444 h 5641173"/>
              <a:gd name="connsiteX29" fmla="*/ 10352736 w 11243827"/>
              <a:gd name="connsiteY29" fmla="*/ 5347851 h 5641173"/>
              <a:gd name="connsiteX30" fmla="*/ 10344754 w 11243827"/>
              <a:gd name="connsiteY30" fmla="*/ 5351272 h 5641173"/>
              <a:gd name="connsiteX31" fmla="*/ 10288226 w 11243827"/>
              <a:gd name="connsiteY31" fmla="*/ 5351613 h 5641173"/>
              <a:gd name="connsiteX32" fmla="*/ 10251350 w 11243827"/>
              <a:gd name="connsiteY32" fmla="*/ 5352711 h 5641173"/>
              <a:gd name="connsiteX33" fmla="*/ 10249108 w 11243827"/>
              <a:gd name="connsiteY33" fmla="*/ 5365881 h 5641173"/>
              <a:gd name="connsiteX34" fmla="*/ 10216272 w 11243827"/>
              <a:gd name="connsiteY34" fmla="*/ 5370573 h 5641173"/>
              <a:gd name="connsiteX35" fmla="*/ 10181278 w 11243827"/>
              <a:gd name="connsiteY35" fmla="*/ 5362119 h 5641173"/>
              <a:gd name="connsiteX36" fmla="*/ 10140033 w 11243827"/>
              <a:gd name="connsiteY36" fmla="*/ 5363304 h 5641173"/>
              <a:gd name="connsiteX37" fmla="*/ 10115353 w 11243827"/>
              <a:gd name="connsiteY37" fmla="*/ 5363869 h 5641173"/>
              <a:gd name="connsiteX38" fmla="*/ 10050578 w 11243827"/>
              <a:gd name="connsiteY38" fmla="*/ 5376153 h 5641173"/>
              <a:gd name="connsiteX39" fmla="*/ 9945478 w 11243827"/>
              <a:gd name="connsiteY39" fmla="*/ 5422859 h 5641173"/>
              <a:gd name="connsiteX40" fmla="*/ 9912481 w 11243827"/>
              <a:gd name="connsiteY40" fmla="*/ 5429477 h 5641173"/>
              <a:gd name="connsiteX41" fmla="*/ 9906713 w 11243827"/>
              <a:gd name="connsiteY41" fmla="*/ 5426784 h 5641173"/>
              <a:gd name="connsiteX42" fmla="*/ 9742436 w 11243827"/>
              <a:gd name="connsiteY42" fmla="*/ 5454834 h 5641173"/>
              <a:gd name="connsiteX43" fmla="*/ 9713044 w 11243827"/>
              <a:gd name="connsiteY43" fmla="*/ 5456476 h 5641173"/>
              <a:gd name="connsiteX44" fmla="*/ 9691033 w 11243827"/>
              <a:gd name="connsiteY44" fmla="*/ 5455451 h 5641173"/>
              <a:gd name="connsiteX45" fmla="*/ 9638355 w 11243827"/>
              <a:gd name="connsiteY45" fmla="*/ 5464794 h 5641173"/>
              <a:gd name="connsiteX46" fmla="*/ 9552434 w 11243827"/>
              <a:gd name="connsiteY46" fmla="*/ 5485280 h 5641173"/>
              <a:gd name="connsiteX47" fmla="*/ 9533883 w 11243827"/>
              <a:gd name="connsiteY47" fmla="*/ 5488516 h 5641173"/>
              <a:gd name="connsiteX48" fmla="*/ 9516916 w 11243827"/>
              <a:gd name="connsiteY48" fmla="*/ 5486828 h 5641173"/>
              <a:gd name="connsiteX49" fmla="*/ 9512093 w 11243827"/>
              <a:gd name="connsiteY49" fmla="*/ 5482541 h 5641173"/>
              <a:gd name="connsiteX50" fmla="*/ 9501725 w 11243827"/>
              <a:gd name="connsiteY50" fmla="*/ 5483603 h 5641173"/>
              <a:gd name="connsiteX51" fmla="*/ 9498754 w 11243827"/>
              <a:gd name="connsiteY51" fmla="*/ 5482951 h 5641173"/>
              <a:gd name="connsiteX52" fmla="*/ 9481932 w 11243827"/>
              <a:gd name="connsiteY52" fmla="*/ 5480151 h 5641173"/>
              <a:gd name="connsiteX53" fmla="*/ 9451321 w 11243827"/>
              <a:gd name="connsiteY53" fmla="*/ 5497375 h 5641173"/>
              <a:gd name="connsiteX54" fmla="*/ 9409298 w 11243827"/>
              <a:gd name="connsiteY54" fmla="*/ 5499478 h 5641173"/>
              <a:gd name="connsiteX55" fmla="*/ 9303056 w 11243827"/>
              <a:gd name="connsiteY55" fmla="*/ 5519093 h 5641173"/>
              <a:gd name="connsiteX56" fmla="*/ 9229078 w 11243827"/>
              <a:gd name="connsiteY56" fmla="*/ 5524154 h 5641173"/>
              <a:gd name="connsiteX57" fmla="*/ 9165105 w 11243827"/>
              <a:gd name="connsiteY57" fmla="*/ 5532892 h 5641173"/>
              <a:gd name="connsiteX58" fmla="*/ 9077301 w 11243827"/>
              <a:gd name="connsiteY58" fmla="*/ 5580356 h 5641173"/>
              <a:gd name="connsiteX59" fmla="*/ 8960065 w 11243827"/>
              <a:gd name="connsiteY59" fmla="*/ 5597982 h 5641173"/>
              <a:gd name="connsiteX60" fmla="*/ 8953536 w 11243827"/>
              <a:gd name="connsiteY60" fmla="*/ 5606638 h 5641173"/>
              <a:gd name="connsiteX61" fmla="*/ 8943907 w 11243827"/>
              <a:gd name="connsiteY61" fmla="*/ 5612541 h 5641173"/>
              <a:gd name="connsiteX62" fmla="*/ 8942046 w 11243827"/>
              <a:gd name="connsiteY62" fmla="*/ 5612112 h 5641173"/>
              <a:gd name="connsiteX63" fmla="*/ 8928824 w 11243827"/>
              <a:gd name="connsiteY63" fmla="*/ 5615549 h 5641173"/>
              <a:gd name="connsiteX64" fmla="*/ 8927294 w 11243827"/>
              <a:gd name="connsiteY64" fmla="*/ 5618607 h 5641173"/>
              <a:gd name="connsiteX65" fmla="*/ 8918651 w 11243827"/>
              <a:gd name="connsiteY65" fmla="*/ 5621688 h 5641173"/>
              <a:gd name="connsiteX66" fmla="*/ 8902772 w 11243827"/>
              <a:gd name="connsiteY66" fmla="*/ 5629703 h 5641173"/>
              <a:gd name="connsiteX67" fmla="*/ 8898724 w 11243827"/>
              <a:gd name="connsiteY67" fmla="*/ 5629379 h 5641173"/>
              <a:gd name="connsiteX68" fmla="*/ 8873099 w 11243827"/>
              <a:gd name="connsiteY68" fmla="*/ 5638628 h 5641173"/>
              <a:gd name="connsiteX69" fmla="*/ 8872234 w 11243827"/>
              <a:gd name="connsiteY69" fmla="*/ 5637889 h 5641173"/>
              <a:gd name="connsiteX70" fmla="*/ 8862777 w 11243827"/>
              <a:gd name="connsiteY70" fmla="*/ 5636711 h 5641173"/>
              <a:gd name="connsiteX71" fmla="*/ 8845869 w 11243827"/>
              <a:gd name="connsiteY71" fmla="*/ 5636436 h 5641173"/>
              <a:gd name="connsiteX72" fmla="*/ 8800548 w 11243827"/>
              <a:gd name="connsiteY72" fmla="*/ 5625084 h 5641173"/>
              <a:gd name="connsiteX73" fmla="*/ 8773774 w 11243827"/>
              <a:gd name="connsiteY73" fmla="*/ 5634630 h 5641173"/>
              <a:gd name="connsiteX74" fmla="*/ 8698255 w 11243827"/>
              <a:gd name="connsiteY74" fmla="*/ 5636083 h 5641173"/>
              <a:gd name="connsiteX75" fmla="*/ 8619167 w 11243827"/>
              <a:gd name="connsiteY75" fmla="*/ 5619130 h 5641173"/>
              <a:gd name="connsiteX76" fmla="*/ 8539822 w 11243827"/>
              <a:gd name="connsiteY76" fmla="*/ 5616905 h 5641173"/>
              <a:gd name="connsiteX77" fmla="*/ 8511094 w 11243827"/>
              <a:gd name="connsiteY77" fmla="*/ 5617360 h 5641173"/>
              <a:gd name="connsiteX78" fmla="*/ 8459886 w 11243827"/>
              <a:gd name="connsiteY78" fmla="*/ 5612612 h 5641173"/>
              <a:gd name="connsiteX79" fmla="*/ 8436432 w 11243827"/>
              <a:gd name="connsiteY79" fmla="*/ 5606990 h 5641173"/>
              <a:gd name="connsiteX80" fmla="*/ 8435403 w 11243827"/>
              <a:gd name="connsiteY80" fmla="*/ 5607336 h 5641173"/>
              <a:gd name="connsiteX81" fmla="*/ 8433307 w 11243827"/>
              <a:gd name="connsiteY81" fmla="*/ 5604917 h 5641173"/>
              <a:gd name="connsiteX82" fmla="*/ 8428968 w 11243827"/>
              <a:gd name="connsiteY82" fmla="*/ 5603796 h 5641173"/>
              <a:gd name="connsiteX83" fmla="*/ 8417124 w 11243827"/>
              <a:gd name="connsiteY83" fmla="*/ 5604518 h 5641173"/>
              <a:gd name="connsiteX84" fmla="*/ 8412669 w 11243827"/>
              <a:gd name="connsiteY84" fmla="*/ 5605413 h 5641173"/>
              <a:gd name="connsiteX85" fmla="*/ 8406152 w 11243827"/>
              <a:gd name="connsiteY85" fmla="*/ 5605396 h 5641173"/>
              <a:gd name="connsiteX86" fmla="*/ 8405989 w 11243827"/>
              <a:gd name="connsiteY86" fmla="*/ 5605197 h 5641173"/>
              <a:gd name="connsiteX87" fmla="*/ 8399884 w 11243827"/>
              <a:gd name="connsiteY87" fmla="*/ 5605568 h 5641173"/>
              <a:gd name="connsiteX88" fmla="*/ 8370014 w 11243827"/>
              <a:gd name="connsiteY88" fmla="*/ 5609900 h 5641173"/>
              <a:gd name="connsiteX89" fmla="*/ 8330544 w 11243827"/>
              <a:gd name="connsiteY89" fmla="*/ 5590964 h 5641173"/>
              <a:gd name="connsiteX90" fmla="*/ 8314221 w 11243827"/>
              <a:gd name="connsiteY90" fmla="*/ 5587682 h 5641173"/>
              <a:gd name="connsiteX91" fmla="*/ 8305502 w 11243827"/>
              <a:gd name="connsiteY91" fmla="*/ 5584868 h 5641173"/>
              <a:gd name="connsiteX92" fmla="*/ 8304962 w 11243827"/>
              <a:gd name="connsiteY92" fmla="*/ 5584007 h 5641173"/>
              <a:gd name="connsiteX93" fmla="*/ 8276324 w 11243827"/>
              <a:gd name="connsiteY93" fmla="*/ 5588260 h 5641173"/>
              <a:gd name="connsiteX94" fmla="*/ 8272522 w 11243827"/>
              <a:gd name="connsiteY94" fmla="*/ 5587226 h 5641173"/>
              <a:gd name="connsiteX95" fmla="*/ 8253857 w 11243827"/>
              <a:gd name="connsiteY95" fmla="*/ 5592043 h 5641173"/>
              <a:gd name="connsiteX96" fmla="*/ 8244212 w 11243827"/>
              <a:gd name="connsiteY96" fmla="*/ 5593439 h 5641173"/>
              <a:gd name="connsiteX97" fmla="*/ 8241488 w 11243827"/>
              <a:gd name="connsiteY97" fmla="*/ 5596085 h 5641173"/>
              <a:gd name="connsiteX98" fmla="*/ 8227256 w 11243827"/>
              <a:gd name="connsiteY98" fmla="*/ 5597005 h 5641173"/>
              <a:gd name="connsiteX99" fmla="*/ 8225619 w 11243827"/>
              <a:gd name="connsiteY99" fmla="*/ 5596262 h 5641173"/>
              <a:gd name="connsiteX100" fmla="*/ 8213882 w 11243827"/>
              <a:gd name="connsiteY100" fmla="*/ 5600179 h 5641173"/>
              <a:gd name="connsiteX101" fmla="*/ 8204045 w 11243827"/>
              <a:gd name="connsiteY101" fmla="*/ 5607275 h 5641173"/>
              <a:gd name="connsiteX102" fmla="*/ 8082989 w 11243827"/>
              <a:gd name="connsiteY102" fmla="*/ 5603160 h 5641173"/>
              <a:gd name="connsiteX103" fmla="*/ 7976942 w 11243827"/>
              <a:gd name="connsiteY103" fmla="*/ 5598455 h 5641173"/>
              <a:gd name="connsiteX104" fmla="*/ 7950121 w 11243827"/>
              <a:gd name="connsiteY104" fmla="*/ 5590893 h 5641173"/>
              <a:gd name="connsiteX105" fmla="*/ 7727691 w 11243827"/>
              <a:gd name="connsiteY105" fmla="*/ 5621064 h 5641173"/>
              <a:gd name="connsiteX106" fmla="*/ 7685998 w 11243827"/>
              <a:gd name="connsiteY106" fmla="*/ 5615564 h 5641173"/>
              <a:gd name="connsiteX107" fmla="*/ 7649302 w 11243827"/>
              <a:gd name="connsiteY107" fmla="*/ 5626541 h 5641173"/>
              <a:gd name="connsiteX108" fmla="*/ 7634083 w 11243827"/>
              <a:gd name="connsiteY108" fmla="*/ 5620862 h 5641173"/>
              <a:gd name="connsiteX109" fmla="*/ 7631455 w 11243827"/>
              <a:gd name="connsiteY109" fmla="*/ 5619708 h 5641173"/>
              <a:gd name="connsiteX110" fmla="*/ 7620952 w 11243827"/>
              <a:gd name="connsiteY110" fmla="*/ 5618872 h 5641173"/>
              <a:gd name="connsiteX111" fmla="*/ 7617992 w 11243827"/>
              <a:gd name="connsiteY111" fmla="*/ 5613914 h 5641173"/>
              <a:gd name="connsiteX112" fmla="*/ 7602182 w 11243827"/>
              <a:gd name="connsiteY112" fmla="*/ 5609271 h 5641173"/>
              <a:gd name="connsiteX113" fmla="*/ 7582847 w 11243827"/>
              <a:gd name="connsiteY113" fmla="*/ 5609047 h 5641173"/>
              <a:gd name="connsiteX114" fmla="*/ 7514158 w 11243827"/>
              <a:gd name="connsiteY114" fmla="*/ 5607737 h 5641173"/>
              <a:gd name="connsiteX115" fmla="*/ 7502955 w 11243827"/>
              <a:gd name="connsiteY115" fmla="*/ 5610415 h 5641173"/>
              <a:gd name="connsiteX116" fmla="*/ 7466391 w 11243827"/>
              <a:gd name="connsiteY116" fmla="*/ 5605949 h 5641173"/>
              <a:gd name="connsiteX117" fmla="*/ 7433806 w 11243827"/>
              <a:gd name="connsiteY117" fmla="*/ 5604945 h 5641173"/>
              <a:gd name="connsiteX118" fmla="*/ 7412693 w 11243827"/>
              <a:gd name="connsiteY118" fmla="*/ 5607075 h 5641173"/>
              <a:gd name="connsiteX119" fmla="*/ 7407159 w 11243827"/>
              <a:gd name="connsiteY119" fmla="*/ 5605310 h 5641173"/>
              <a:gd name="connsiteX120" fmla="*/ 7385900 w 11243827"/>
              <a:gd name="connsiteY120" fmla="*/ 5604171 h 5641173"/>
              <a:gd name="connsiteX121" fmla="*/ 7375071 w 11243827"/>
              <a:gd name="connsiteY121" fmla="*/ 5606788 h 5641173"/>
              <a:gd name="connsiteX122" fmla="*/ 7364382 w 11243827"/>
              <a:gd name="connsiteY122" fmla="*/ 5600762 h 5641173"/>
              <a:gd name="connsiteX123" fmla="*/ 7361770 w 11243827"/>
              <a:gd name="connsiteY123" fmla="*/ 5596347 h 5641173"/>
              <a:gd name="connsiteX124" fmla="*/ 7346641 w 11243827"/>
              <a:gd name="connsiteY124" fmla="*/ 5598329 h 5641173"/>
              <a:gd name="connsiteX125" fmla="*/ 7334238 w 11243827"/>
              <a:gd name="connsiteY125" fmla="*/ 5594014 h 5641173"/>
              <a:gd name="connsiteX126" fmla="*/ 7323426 w 11243827"/>
              <a:gd name="connsiteY126" fmla="*/ 5596835 h 5641173"/>
              <a:gd name="connsiteX127" fmla="*/ 7318938 w 11243827"/>
              <a:gd name="connsiteY127" fmla="*/ 5596200 h 5641173"/>
              <a:gd name="connsiteX128" fmla="*/ 7307784 w 11243827"/>
              <a:gd name="connsiteY128" fmla="*/ 5594065 h 5641173"/>
              <a:gd name="connsiteX129" fmla="*/ 7288540 w 11243827"/>
              <a:gd name="connsiteY129" fmla="*/ 5589320 h 5641173"/>
              <a:gd name="connsiteX130" fmla="*/ 7282537 w 11243827"/>
              <a:gd name="connsiteY130" fmla="*/ 5588660 h 5641173"/>
              <a:gd name="connsiteX131" fmla="*/ 7269466 w 11243827"/>
              <a:gd name="connsiteY131" fmla="*/ 5581404 h 5641173"/>
              <a:gd name="connsiteX132" fmla="*/ 7244165 w 11243827"/>
              <a:gd name="connsiteY132" fmla="*/ 5575200 h 5641173"/>
              <a:gd name="connsiteX133" fmla="*/ 7199619 w 11243827"/>
              <a:gd name="connsiteY133" fmla="*/ 5553550 h 5641173"/>
              <a:gd name="connsiteX134" fmla="*/ 7173434 w 11243827"/>
              <a:gd name="connsiteY134" fmla="*/ 5543219 h 5641173"/>
              <a:gd name="connsiteX135" fmla="*/ 7155718 w 11243827"/>
              <a:gd name="connsiteY135" fmla="*/ 5533697 h 5641173"/>
              <a:gd name="connsiteX136" fmla="*/ 7103430 w 11243827"/>
              <a:gd name="connsiteY136" fmla="*/ 5520249 h 5641173"/>
              <a:gd name="connsiteX137" fmla="*/ 7013746 w 11243827"/>
              <a:gd name="connsiteY137" fmla="*/ 5502470 h 5641173"/>
              <a:gd name="connsiteX138" fmla="*/ 6995379 w 11243827"/>
              <a:gd name="connsiteY138" fmla="*/ 5497693 h 5641173"/>
              <a:gd name="connsiteX139" fmla="*/ 6982475 w 11243827"/>
              <a:gd name="connsiteY139" fmla="*/ 5489641 h 5641173"/>
              <a:gd name="connsiteX140" fmla="*/ 6981994 w 11243827"/>
              <a:gd name="connsiteY140" fmla="*/ 5484335 h 5641173"/>
              <a:gd name="connsiteX141" fmla="*/ 6972355 w 11243827"/>
              <a:gd name="connsiteY141" fmla="*/ 5481074 h 5641173"/>
              <a:gd name="connsiteX142" fmla="*/ 6970394 w 11243827"/>
              <a:gd name="connsiteY142" fmla="*/ 5479383 h 5641173"/>
              <a:gd name="connsiteX143" fmla="*/ 6958543 w 11243827"/>
              <a:gd name="connsiteY143" fmla="*/ 5470507 h 5641173"/>
              <a:gd name="connsiteX144" fmla="*/ 6918276 w 11243827"/>
              <a:gd name="connsiteY144" fmla="*/ 5472034 h 5641173"/>
              <a:gd name="connsiteX145" fmla="*/ 6881046 w 11243827"/>
              <a:gd name="connsiteY145" fmla="*/ 5457070 h 5641173"/>
              <a:gd name="connsiteX146" fmla="*/ 6752164 w 11243827"/>
              <a:gd name="connsiteY146" fmla="*/ 5425021 h 5641173"/>
              <a:gd name="connsiteX147" fmla="*/ 6724964 w 11243827"/>
              <a:gd name="connsiteY147" fmla="*/ 5414071 h 5641173"/>
              <a:gd name="connsiteX148" fmla="*/ 6683286 w 11243827"/>
              <a:gd name="connsiteY148" fmla="*/ 5432830 h 5641173"/>
              <a:gd name="connsiteX149" fmla="*/ 6644277 w 11243827"/>
              <a:gd name="connsiteY149" fmla="*/ 5429684 h 5641173"/>
              <a:gd name="connsiteX150" fmla="*/ 6532914 w 11243827"/>
              <a:gd name="connsiteY150" fmla="*/ 5431205 h 5641173"/>
              <a:gd name="connsiteX151" fmla="*/ 6307459 w 11243827"/>
              <a:gd name="connsiteY151" fmla="*/ 5467087 h 5641173"/>
              <a:gd name="connsiteX152" fmla="*/ 6196243 w 11243827"/>
              <a:gd name="connsiteY152" fmla="*/ 5515042 h 5641173"/>
              <a:gd name="connsiteX153" fmla="*/ 6099124 w 11243827"/>
              <a:gd name="connsiteY153" fmla="*/ 5516848 h 5641173"/>
              <a:gd name="connsiteX154" fmla="*/ 6016077 w 11243827"/>
              <a:gd name="connsiteY154" fmla="*/ 5528642 h 5641173"/>
              <a:gd name="connsiteX155" fmla="*/ 6004389 w 11243827"/>
              <a:gd name="connsiteY155" fmla="*/ 5531206 h 5641173"/>
              <a:gd name="connsiteX156" fmla="*/ 5933945 w 11243827"/>
              <a:gd name="connsiteY156" fmla="*/ 5538840 h 5641173"/>
              <a:gd name="connsiteX157" fmla="*/ 5883936 w 11243827"/>
              <a:gd name="connsiteY157" fmla="*/ 5553807 h 5641173"/>
              <a:gd name="connsiteX158" fmla="*/ 5798331 w 11243827"/>
              <a:gd name="connsiteY158" fmla="*/ 5564248 h 5641173"/>
              <a:gd name="connsiteX159" fmla="*/ 5712738 w 11243827"/>
              <a:gd name="connsiteY159" fmla="*/ 5573120 h 5641173"/>
              <a:gd name="connsiteX160" fmla="*/ 5681342 w 11243827"/>
              <a:gd name="connsiteY160" fmla="*/ 5575621 h 5641173"/>
              <a:gd name="connsiteX161" fmla="*/ 5627167 w 11243827"/>
              <a:gd name="connsiteY161" fmla="*/ 5583215 h 5641173"/>
              <a:gd name="connsiteX162" fmla="*/ 5591414 w 11243827"/>
              <a:gd name="connsiteY162" fmla="*/ 5587695 h 5641173"/>
              <a:gd name="connsiteX163" fmla="*/ 5583028 w 11243827"/>
              <a:gd name="connsiteY163" fmla="*/ 5580877 h 5641173"/>
              <a:gd name="connsiteX164" fmla="*/ 5549426 w 11243827"/>
              <a:gd name="connsiteY164" fmla="*/ 5582858 h 5641173"/>
              <a:gd name="connsiteX165" fmla="*/ 5519999 w 11243827"/>
              <a:gd name="connsiteY165" fmla="*/ 5592246 h 5641173"/>
              <a:gd name="connsiteX166" fmla="*/ 5480028 w 11243827"/>
              <a:gd name="connsiteY166" fmla="*/ 5597282 h 5641173"/>
              <a:gd name="connsiteX167" fmla="*/ 5456175 w 11243827"/>
              <a:gd name="connsiteY167" fmla="*/ 5600371 h 5641173"/>
              <a:gd name="connsiteX168" fmla="*/ 5388463 w 11243827"/>
              <a:gd name="connsiteY168" fmla="*/ 5602638 h 5641173"/>
              <a:gd name="connsiteX169" fmla="*/ 5265898 w 11243827"/>
              <a:gd name="connsiteY169" fmla="*/ 5591830 h 5641173"/>
              <a:gd name="connsiteX170" fmla="*/ 5231231 w 11243827"/>
              <a:gd name="connsiteY170" fmla="*/ 5592790 h 5641173"/>
              <a:gd name="connsiteX171" fmla="*/ 5226996 w 11243827"/>
              <a:gd name="connsiteY171" fmla="*/ 5595040 h 5641173"/>
              <a:gd name="connsiteX172" fmla="*/ 5175988 w 11243827"/>
              <a:gd name="connsiteY172" fmla="*/ 5588131 h 5641173"/>
              <a:gd name="connsiteX173" fmla="*/ 5107470 w 11243827"/>
              <a:gd name="connsiteY173" fmla="*/ 5594771 h 5641173"/>
              <a:gd name="connsiteX174" fmla="*/ 5027868 w 11243827"/>
              <a:gd name="connsiteY174" fmla="*/ 5605624 h 5641173"/>
              <a:gd name="connsiteX175" fmla="*/ 5007324 w 11243827"/>
              <a:gd name="connsiteY175" fmla="*/ 5609209 h 5641173"/>
              <a:gd name="connsiteX176" fmla="*/ 4952559 w 11243827"/>
              <a:gd name="connsiteY176" fmla="*/ 5611402 h 5641173"/>
              <a:gd name="connsiteX177" fmla="*/ 4826081 w 11243827"/>
              <a:gd name="connsiteY177" fmla="*/ 5616191 h 5641173"/>
              <a:gd name="connsiteX178" fmla="*/ 4823501 w 11243827"/>
              <a:gd name="connsiteY178" fmla="*/ 5619174 h 5641173"/>
              <a:gd name="connsiteX179" fmla="*/ 4813093 w 11243827"/>
              <a:gd name="connsiteY179" fmla="*/ 5620026 h 5641173"/>
              <a:gd name="connsiteX180" fmla="*/ 4810563 w 11243827"/>
              <a:gd name="connsiteY180" fmla="*/ 5620787 h 5641173"/>
              <a:gd name="connsiteX181" fmla="*/ 4795818 w 11243827"/>
              <a:gd name="connsiteY181" fmla="*/ 5624618 h 5641173"/>
              <a:gd name="connsiteX182" fmla="*/ 4758404 w 11243827"/>
              <a:gd name="connsiteY182" fmla="*/ 5619510 h 5641173"/>
              <a:gd name="connsiteX183" fmla="*/ 4717254 w 11243827"/>
              <a:gd name="connsiteY183" fmla="*/ 5624155 h 5641173"/>
              <a:gd name="connsiteX184" fmla="*/ 4591958 w 11243827"/>
              <a:gd name="connsiteY184" fmla="*/ 5624710 h 5641173"/>
              <a:gd name="connsiteX185" fmla="*/ 4476215 w 11243827"/>
              <a:gd name="connsiteY185" fmla="*/ 5628210 h 5641173"/>
              <a:gd name="connsiteX186" fmla="*/ 4425193 w 11243827"/>
              <a:gd name="connsiteY186" fmla="*/ 5627414 h 5641173"/>
              <a:gd name="connsiteX187" fmla="*/ 4383866 w 11243827"/>
              <a:gd name="connsiteY187" fmla="*/ 5626546 h 5641173"/>
              <a:gd name="connsiteX188" fmla="*/ 4385596 w 11243827"/>
              <a:gd name="connsiteY188" fmla="*/ 5634646 h 5641173"/>
              <a:gd name="connsiteX189" fmla="*/ 4360864 w 11243827"/>
              <a:gd name="connsiteY189" fmla="*/ 5641173 h 5641173"/>
              <a:gd name="connsiteX190" fmla="*/ 4328321 w 11243827"/>
              <a:gd name="connsiteY190" fmla="*/ 5626332 h 5641173"/>
              <a:gd name="connsiteX191" fmla="*/ 4309842 w 11243827"/>
              <a:gd name="connsiteY191" fmla="*/ 5626471 h 5641173"/>
              <a:gd name="connsiteX192" fmla="*/ 4277424 w 11243827"/>
              <a:gd name="connsiteY192" fmla="*/ 5631598 h 5641173"/>
              <a:gd name="connsiteX193" fmla="*/ 4266627 w 11243827"/>
              <a:gd name="connsiteY193" fmla="*/ 5633969 h 5641173"/>
              <a:gd name="connsiteX194" fmla="*/ 4185525 w 11243827"/>
              <a:gd name="connsiteY194" fmla="*/ 5617508 h 5641173"/>
              <a:gd name="connsiteX195" fmla="*/ 4177617 w 11243827"/>
              <a:gd name="connsiteY195" fmla="*/ 5610903 h 5641173"/>
              <a:gd name="connsiteX196" fmla="*/ 4136948 w 11243827"/>
              <a:gd name="connsiteY196" fmla="*/ 5608031 h 5641173"/>
              <a:gd name="connsiteX197" fmla="*/ 4132323 w 11243827"/>
              <a:gd name="connsiteY197" fmla="*/ 5609784 h 5641173"/>
              <a:gd name="connsiteX198" fmla="*/ 4098620 w 11243827"/>
              <a:gd name="connsiteY198" fmla="*/ 5599672 h 5641173"/>
              <a:gd name="connsiteX199" fmla="*/ 3963475 w 11243827"/>
              <a:gd name="connsiteY199" fmla="*/ 5581841 h 5641173"/>
              <a:gd name="connsiteX200" fmla="*/ 3703613 w 11243827"/>
              <a:gd name="connsiteY200" fmla="*/ 5572482 h 5641173"/>
              <a:gd name="connsiteX201" fmla="*/ 3432987 w 11243827"/>
              <a:gd name="connsiteY201" fmla="*/ 5545768 h 5641173"/>
              <a:gd name="connsiteX202" fmla="*/ 3176381 w 11243827"/>
              <a:gd name="connsiteY202" fmla="*/ 5556110 h 5641173"/>
              <a:gd name="connsiteX203" fmla="*/ 2710156 w 11243827"/>
              <a:gd name="connsiteY203" fmla="*/ 5527517 h 5641173"/>
              <a:gd name="connsiteX204" fmla="*/ 2550206 w 11243827"/>
              <a:gd name="connsiteY204" fmla="*/ 5524958 h 5641173"/>
              <a:gd name="connsiteX205" fmla="*/ 2443041 w 11243827"/>
              <a:gd name="connsiteY205" fmla="*/ 5523990 h 5641173"/>
              <a:gd name="connsiteX206" fmla="*/ 2435613 w 11243827"/>
              <a:gd name="connsiteY206" fmla="*/ 5526704 h 5641173"/>
              <a:gd name="connsiteX207" fmla="*/ 2405682 w 11243827"/>
              <a:gd name="connsiteY207" fmla="*/ 5528307 h 5641173"/>
              <a:gd name="connsiteX208" fmla="*/ 2397487 w 11243827"/>
              <a:gd name="connsiteY208" fmla="*/ 5540337 h 5641173"/>
              <a:gd name="connsiteX209" fmla="*/ 2297454 w 11243827"/>
              <a:gd name="connsiteY209" fmla="*/ 5550765 h 5641173"/>
              <a:gd name="connsiteX210" fmla="*/ 2056700 w 11243827"/>
              <a:gd name="connsiteY210" fmla="*/ 5555489 h 5641173"/>
              <a:gd name="connsiteX211" fmla="*/ 1878530 w 11243827"/>
              <a:gd name="connsiteY211" fmla="*/ 5535330 h 5641173"/>
              <a:gd name="connsiteX212" fmla="*/ 1859292 w 11243827"/>
              <a:gd name="connsiteY212" fmla="*/ 5535461 h 5641173"/>
              <a:gd name="connsiteX213" fmla="*/ 1835626 w 11243827"/>
              <a:gd name="connsiteY213" fmla="*/ 5533793 h 5641173"/>
              <a:gd name="connsiteX214" fmla="*/ 1798939 w 11243827"/>
              <a:gd name="connsiteY214" fmla="*/ 5540285 h 5641173"/>
              <a:gd name="connsiteX215" fmla="*/ 1779046 w 11243827"/>
              <a:gd name="connsiteY215" fmla="*/ 5549949 h 5641173"/>
              <a:gd name="connsiteX216" fmla="*/ 1772421 w 11243827"/>
              <a:gd name="connsiteY216" fmla="*/ 5549018 h 5641173"/>
              <a:gd name="connsiteX217" fmla="*/ 1772052 w 11243827"/>
              <a:gd name="connsiteY217" fmla="*/ 5545689 h 5641173"/>
              <a:gd name="connsiteX218" fmla="*/ 1711543 w 11243827"/>
              <a:gd name="connsiteY218" fmla="*/ 5534558 h 5641173"/>
              <a:gd name="connsiteX219" fmla="*/ 1631462 w 11243827"/>
              <a:gd name="connsiteY219" fmla="*/ 5491807 h 5641173"/>
              <a:gd name="connsiteX220" fmla="*/ 1538763 w 11243827"/>
              <a:gd name="connsiteY220" fmla="*/ 5482781 h 5641173"/>
              <a:gd name="connsiteX221" fmla="*/ 1501533 w 11243827"/>
              <a:gd name="connsiteY221" fmla="*/ 5467817 h 5641173"/>
              <a:gd name="connsiteX222" fmla="*/ 1461266 w 11243827"/>
              <a:gd name="connsiteY222" fmla="*/ 5469343 h 5641173"/>
              <a:gd name="connsiteX223" fmla="*/ 1449415 w 11243827"/>
              <a:gd name="connsiteY223" fmla="*/ 5460467 h 5641173"/>
              <a:gd name="connsiteX224" fmla="*/ 1447454 w 11243827"/>
              <a:gd name="connsiteY224" fmla="*/ 5458776 h 5641173"/>
              <a:gd name="connsiteX225" fmla="*/ 1437814 w 11243827"/>
              <a:gd name="connsiteY225" fmla="*/ 5455515 h 5641173"/>
              <a:gd name="connsiteX226" fmla="*/ 1437334 w 11243827"/>
              <a:gd name="connsiteY226" fmla="*/ 5450209 h 5641173"/>
              <a:gd name="connsiteX227" fmla="*/ 1424429 w 11243827"/>
              <a:gd name="connsiteY227" fmla="*/ 5442157 h 5641173"/>
              <a:gd name="connsiteX228" fmla="*/ 1406063 w 11243827"/>
              <a:gd name="connsiteY228" fmla="*/ 5437380 h 5641173"/>
              <a:gd name="connsiteX229" fmla="*/ 1316379 w 11243827"/>
              <a:gd name="connsiteY229" fmla="*/ 5419601 h 5641173"/>
              <a:gd name="connsiteX230" fmla="*/ 1264090 w 11243827"/>
              <a:gd name="connsiteY230" fmla="*/ 5406153 h 5641173"/>
              <a:gd name="connsiteX231" fmla="*/ 1246374 w 11243827"/>
              <a:gd name="connsiteY231" fmla="*/ 5396631 h 5641173"/>
              <a:gd name="connsiteX232" fmla="*/ 1220190 w 11243827"/>
              <a:gd name="connsiteY232" fmla="*/ 5386301 h 5641173"/>
              <a:gd name="connsiteX233" fmla="*/ 1175643 w 11243827"/>
              <a:gd name="connsiteY233" fmla="*/ 5364651 h 5641173"/>
              <a:gd name="connsiteX234" fmla="*/ 1150342 w 11243827"/>
              <a:gd name="connsiteY234" fmla="*/ 5358447 h 5641173"/>
              <a:gd name="connsiteX235" fmla="*/ 1112024 w 11243827"/>
              <a:gd name="connsiteY235" fmla="*/ 5345786 h 5641173"/>
              <a:gd name="connsiteX236" fmla="*/ 1100870 w 11243827"/>
              <a:gd name="connsiteY236" fmla="*/ 5343651 h 5641173"/>
              <a:gd name="connsiteX237" fmla="*/ 1096383 w 11243827"/>
              <a:gd name="connsiteY237" fmla="*/ 5343015 h 5641173"/>
              <a:gd name="connsiteX238" fmla="*/ 1058039 w 11243827"/>
              <a:gd name="connsiteY238" fmla="*/ 5343504 h 5641173"/>
              <a:gd name="connsiteX239" fmla="*/ 1055426 w 11243827"/>
              <a:gd name="connsiteY239" fmla="*/ 5339088 h 5641173"/>
              <a:gd name="connsiteX240" fmla="*/ 1044738 w 11243827"/>
              <a:gd name="connsiteY240" fmla="*/ 5333063 h 5641173"/>
              <a:gd name="connsiteX241" fmla="*/ 1033909 w 11243827"/>
              <a:gd name="connsiteY241" fmla="*/ 5335680 h 5641173"/>
              <a:gd name="connsiteX242" fmla="*/ 1012649 w 11243827"/>
              <a:gd name="connsiteY242" fmla="*/ 5334541 h 5641173"/>
              <a:gd name="connsiteX243" fmla="*/ 1007115 w 11243827"/>
              <a:gd name="connsiteY243" fmla="*/ 5332775 h 5641173"/>
              <a:gd name="connsiteX244" fmla="*/ 987447 w 11243827"/>
              <a:gd name="connsiteY244" fmla="*/ 5346462 h 5641173"/>
              <a:gd name="connsiteX245" fmla="*/ 953418 w 11243827"/>
              <a:gd name="connsiteY245" fmla="*/ 5333901 h 5641173"/>
              <a:gd name="connsiteX246" fmla="*/ 916854 w 11243827"/>
              <a:gd name="connsiteY246" fmla="*/ 5329435 h 5641173"/>
              <a:gd name="connsiteX247" fmla="*/ 905651 w 11243827"/>
              <a:gd name="connsiteY247" fmla="*/ 5332114 h 5641173"/>
              <a:gd name="connsiteX248" fmla="*/ 838405 w 11243827"/>
              <a:gd name="connsiteY248" fmla="*/ 5339470 h 5641173"/>
              <a:gd name="connsiteX249" fmla="*/ 817627 w 11243827"/>
              <a:gd name="connsiteY249" fmla="*/ 5330580 h 5641173"/>
              <a:gd name="connsiteX250" fmla="*/ 801817 w 11243827"/>
              <a:gd name="connsiteY250" fmla="*/ 5325937 h 5641173"/>
              <a:gd name="connsiteX251" fmla="*/ 798857 w 11243827"/>
              <a:gd name="connsiteY251" fmla="*/ 5320979 h 5641173"/>
              <a:gd name="connsiteX252" fmla="*/ 788354 w 11243827"/>
              <a:gd name="connsiteY252" fmla="*/ 5320143 h 5641173"/>
              <a:gd name="connsiteX253" fmla="*/ 785726 w 11243827"/>
              <a:gd name="connsiteY253" fmla="*/ 5318989 h 5641173"/>
              <a:gd name="connsiteX254" fmla="*/ 770507 w 11243827"/>
              <a:gd name="connsiteY254" fmla="*/ 5313309 h 5641173"/>
              <a:gd name="connsiteX255" fmla="*/ 733810 w 11243827"/>
              <a:gd name="connsiteY255" fmla="*/ 5324286 h 5641173"/>
              <a:gd name="connsiteX256" fmla="*/ 692117 w 11243827"/>
              <a:gd name="connsiteY256" fmla="*/ 5318786 h 5641173"/>
              <a:gd name="connsiteX257" fmla="*/ 574943 w 11243827"/>
              <a:gd name="connsiteY257" fmla="*/ 5327578 h 5641173"/>
              <a:gd name="connsiteX258" fmla="*/ 441302 w 11243827"/>
              <a:gd name="connsiteY258" fmla="*/ 5307062 h 5641173"/>
              <a:gd name="connsiteX259" fmla="*/ 336819 w 11243827"/>
              <a:gd name="connsiteY259" fmla="*/ 5336690 h 5641173"/>
              <a:gd name="connsiteX260" fmla="*/ 270932 w 11243827"/>
              <a:gd name="connsiteY260" fmla="*/ 5345451 h 5641173"/>
              <a:gd name="connsiteX261" fmla="*/ 194189 w 11243827"/>
              <a:gd name="connsiteY261" fmla="*/ 5343588 h 5641173"/>
              <a:gd name="connsiteX262" fmla="*/ 192552 w 11243827"/>
              <a:gd name="connsiteY262" fmla="*/ 5342845 h 5641173"/>
              <a:gd name="connsiteX263" fmla="*/ 178320 w 11243827"/>
              <a:gd name="connsiteY263" fmla="*/ 5343766 h 5641173"/>
              <a:gd name="connsiteX264" fmla="*/ 175596 w 11243827"/>
              <a:gd name="connsiteY264" fmla="*/ 5346411 h 5641173"/>
              <a:gd name="connsiteX265" fmla="*/ 147287 w 11243827"/>
              <a:gd name="connsiteY265" fmla="*/ 5352625 h 5641173"/>
              <a:gd name="connsiteX266" fmla="*/ 114847 w 11243827"/>
              <a:gd name="connsiteY266" fmla="*/ 5355844 h 5641173"/>
              <a:gd name="connsiteX267" fmla="*/ 114306 w 11243827"/>
              <a:gd name="connsiteY267" fmla="*/ 5354983 h 5641173"/>
              <a:gd name="connsiteX268" fmla="*/ 89264 w 11243827"/>
              <a:gd name="connsiteY268" fmla="*/ 5348886 h 5641173"/>
              <a:gd name="connsiteX269" fmla="*/ 49794 w 11243827"/>
              <a:gd name="connsiteY269" fmla="*/ 5329950 h 5641173"/>
              <a:gd name="connsiteX270" fmla="*/ 19924 w 11243827"/>
              <a:gd name="connsiteY270" fmla="*/ 5334282 h 5641173"/>
              <a:gd name="connsiteX271" fmla="*/ 13819 w 11243827"/>
              <a:gd name="connsiteY271" fmla="*/ 5334653 h 5641173"/>
              <a:gd name="connsiteX272" fmla="*/ 13657 w 11243827"/>
              <a:gd name="connsiteY272" fmla="*/ 5334455 h 5641173"/>
              <a:gd name="connsiteX273" fmla="*/ 7139 w 11243827"/>
              <a:gd name="connsiteY273" fmla="*/ 5334438 h 5641173"/>
              <a:gd name="connsiteX274" fmla="*/ 2684 w 11243827"/>
              <a:gd name="connsiteY274" fmla="*/ 5335333 h 5641173"/>
              <a:gd name="connsiteX275" fmla="*/ 0 w 11243827"/>
              <a:gd name="connsiteY275" fmla="*/ 5335496 h 5641173"/>
              <a:gd name="connsiteX276" fmla="*/ 0 w 11243827"/>
              <a:gd name="connsiteY276" fmla="*/ 10592 h 5641173"/>
              <a:gd name="connsiteX277" fmla="*/ 11243827 w 11243827"/>
              <a:gd name="connsiteY277" fmla="*/ 0 h 564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Lst>
            <a:rect l="l" t="t" r="r" b="b"/>
            <a:pathLst>
              <a:path w="11243827" h="5641173">
                <a:moveTo>
                  <a:pt x="11243827" y="0"/>
                </a:moveTo>
                <a:lnTo>
                  <a:pt x="11243827" y="5209610"/>
                </a:lnTo>
                <a:lnTo>
                  <a:pt x="11240675" y="5210442"/>
                </a:lnTo>
                <a:cubicBezTo>
                  <a:pt x="11212687" y="5216721"/>
                  <a:pt x="11197241" y="5217028"/>
                  <a:pt x="11179959" y="5221199"/>
                </a:cubicBezTo>
                <a:cubicBezTo>
                  <a:pt x="11151979" y="5230882"/>
                  <a:pt x="11122378" y="5252850"/>
                  <a:pt x="11105493" y="5259905"/>
                </a:cubicBezTo>
                <a:lnTo>
                  <a:pt x="11078640" y="5263531"/>
                </a:lnTo>
                <a:lnTo>
                  <a:pt x="11079616" y="5270380"/>
                </a:lnTo>
                <a:lnTo>
                  <a:pt x="11069641" y="5270884"/>
                </a:lnTo>
                <a:lnTo>
                  <a:pt x="11047377" y="5271051"/>
                </a:lnTo>
                <a:cubicBezTo>
                  <a:pt x="11033483" y="5272087"/>
                  <a:pt x="10994850" y="5270445"/>
                  <a:pt x="10980705" y="5272951"/>
                </a:cubicBezTo>
                <a:cubicBezTo>
                  <a:pt x="10976625" y="5280257"/>
                  <a:pt x="10970327" y="5284239"/>
                  <a:pt x="10962514" y="5286084"/>
                </a:cubicBezTo>
                <a:lnTo>
                  <a:pt x="10945307" y="5286290"/>
                </a:lnTo>
                <a:lnTo>
                  <a:pt x="10845516" y="5303894"/>
                </a:lnTo>
                <a:lnTo>
                  <a:pt x="10831795" y="5305210"/>
                </a:lnTo>
                <a:lnTo>
                  <a:pt x="10824365" y="5311111"/>
                </a:lnTo>
                <a:cubicBezTo>
                  <a:pt x="10818692" y="5312290"/>
                  <a:pt x="10802397" y="5311529"/>
                  <a:pt x="10797756" y="5312285"/>
                </a:cubicBezTo>
                <a:lnTo>
                  <a:pt x="10796525" y="5315645"/>
                </a:lnTo>
                <a:cubicBezTo>
                  <a:pt x="10781742" y="5321013"/>
                  <a:pt x="10726138" y="5338890"/>
                  <a:pt x="10709063" y="5344492"/>
                </a:cubicBezTo>
                <a:cubicBezTo>
                  <a:pt x="10705652" y="5339328"/>
                  <a:pt x="10698014" y="5347484"/>
                  <a:pt x="10694078" y="5349258"/>
                </a:cubicBezTo>
                <a:cubicBezTo>
                  <a:pt x="10693469" y="5345779"/>
                  <a:pt x="10683941" y="5344718"/>
                  <a:pt x="10681131" y="5347812"/>
                </a:cubicBezTo>
                <a:cubicBezTo>
                  <a:pt x="10614153" y="5364782"/>
                  <a:pt x="10647679" y="5329716"/>
                  <a:pt x="10609448" y="5351931"/>
                </a:cubicBezTo>
                <a:cubicBezTo>
                  <a:pt x="10602685" y="5353403"/>
                  <a:pt x="10597204" y="5352000"/>
                  <a:pt x="10592397" y="5349402"/>
                </a:cubicBezTo>
                <a:lnTo>
                  <a:pt x="10585227" y="5344063"/>
                </a:lnTo>
                <a:lnTo>
                  <a:pt x="10557472" y="5354151"/>
                </a:lnTo>
                <a:cubicBezTo>
                  <a:pt x="10543800" y="5357667"/>
                  <a:pt x="10529411" y="5359999"/>
                  <a:pt x="10514646" y="5361064"/>
                </a:cubicBezTo>
                <a:cubicBezTo>
                  <a:pt x="10511333" y="5353956"/>
                  <a:pt x="10499744" y="5364054"/>
                  <a:pt x="10494292" y="5366054"/>
                </a:cubicBezTo>
                <a:cubicBezTo>
                  <a:pt x="10494236" y="5361412"/>
                  <a:pt x="10482156" y="5359187"/>
                  <a:pt x="10477869" y="5363025"/>
                </a:cubicBezTo>
                <a:cubicBezTo>
                  <a:pt x="10387782" y="5379617"/>
                  <a:pt x="10438473" y="5336257"/>
                  <a:pt x="10384411" y="5362257"/>
                </a:cubicBezTo>
                <a:cubicBezTo>
                  <a:pt x="10375368" y="5363613"/>
                  <a:pt x="10368582" y="5361287"/>
                  <a:pt x="10362921" y="5357444"/>
                </a:cubicBezTo>
                <a:lnTo>
                  <a:pt x="10352736" y="5347851"/>
                </a:lnTo>
                <a:lnTo>
                  <a:pt x="10344754" y="5351272"/>
                </a:lnTo>
                <a:cubicBezTo>
                  <a:pt x="10314632" y="5351540"/>
                  <a:pt x="10305751" y="5341709"/>
                  <a:pt x="10288226" y="5351613"/>
                </a:cubicBezTo>
                <a:cubicBezTo>
                  <a:pt x="10262327" y="5331026"/>
                  <a:pt x="10271048" y="5349560"/>
                  <a:pt x="10251350" y="5352711"/>
                </a:cubicBezTo>
                <a:cubicBezTo>
                  <a:pt x="10235810" y="5356816"/>
                  <a:pt x="10264339" y="5364714"/>
                  <a:pt x="10249108" y="5365881"/>
                </a:cubicBezTo>
                <a:cubicBezTo>
                  <a:pt x="10232632" y="5360566"/>
                  <a:pt x="10233406" y="5377073"/>
                  <a:pt x="10216272" y="5370573"/>
                </a:cubicBezTo>
                <a:cubicBezTo>
                  <a:pt x="10220434" y="5358137"/>
                  <a:pt x="10182459" y="5372984"/>
                  <a:pt x="10181278" y="5362119"/>
                </a:cubicBezTo>
                <a:cubicBezTo>
                  <a:pt x="10166724" y="5377655"/>
                  <a:pt x="10159412" y="5358516"/>
                  <a:pt x="10140033" y="5363304"/>
                </a:cubicBezTo>
                <a:cubicBezTo>
                  <a:pt x="10130907" y="5369181"/>
                  <a:pt x="10124323" y="5370190"/>
                  <a:pt x="10115353" y="5363869"/>
                </a:cubicBezTo>
                <a:cubicBezTo>
                  <a:pt x="10073314" y="5392482"/>
                  <a:pt x="10089920" y="5365150"/>
                  <a:pt x="10050578" y="5376153"/>
                </a:cubicBezTo>
                <a:cubicBezTo>
                  <a:pt x="10016683" y="5387725"/>
                  <a:pt x="9978260" y="5395233"/>
                  <a:pt x="9945478" y="5422859"/>
                </a:cubicBezTo>
                <a:cubicBezTo>
                  <a:pt x="9939461" y="5430686"/>
                  <a:pt x="9924686" y="5433649"/>
                  <a:pt x="9912481" y="5429477"/>
                </a:cubicBezTo>
                <a:cubicBezTo>
                  <a:pt x="9910384" y="5428759"/>
                  <a:pt x="9908438" y="5427851"/>
                  <a:pt x="9906713" y="5426784"/>
                </a:cubicBezTo>
                <a:cubicBezTo>
                  <a:pt x="9878372" y="5431011"/>
                  <a:pt x="9774714" y="5449885"/>
                  <a:pt x="9742436" y="5454834"/>
                </a:cubicBezTo>
                <a:cubicBezTo>
                  <a:pt x="9739822" y="5444779"/>
                  <a:pt x="9723500" y="5462923"/>
                  <a:pt x="9713044" y="5456476"/>
                </a:cubicBezTo>
                <a:cubicBezTo>
                  <a:pt x="9705555" y="5450821"/>
                  <a:pt x="9698855" y="5455006"/>
                  <a:pt x="9691033" y="5455451"/>
                </a:cubicBezTo>
                <a:cubicBezTo>
                  <a:pt x="9680728" y="5451004"/>
                  <a:pt x="9647117" y="5459035"/>
                  <a:pt x="9638355" y="5464794"/>
                </a:cubicBezTo>
                <a:cubicBezTo>
                  <a:pt x="9617415" y="5484808"/>
                  <a:pt x="9569832" y="5469945"/>
                  <a:pt x="9552434" y="5485280"/>
                </a:cubicBezTo>
                <a:cubicBezTo>
                  <a:pt x="9546122" y="5487529"/>
                  <a:pt x="9539945" y="5488440"/>
                  <a:pt x="9533883" y="5488516"/>
                </a:cubicBezTo>
                <a:lnTo>
                  <a:pt x="9516916" y="5486828"/>
                </a:lnTo>
                <a:lnTo>
                  <a:pt x="9512093" y="5482541"/>
                </a:lnTo>
                <a:lnTo>
                  <a:pt x="9501725" y="5483603"/>
                </a:lnTo>
                <a:lnTo>
                  <a:pt x="9498754" y="5482951"/>
                </a:lnTo>
                <a:cubicBezTo>
                  <a:pt x="9493078" y="5481686"/>
                  <a:pt x="9487476" y="5480586"/>
                  <a:pt x="9481932" y="5480151"/>
                </a:cubicBezTo>
                <a:cubicBezTo>
                  <a:pt x="9489223" y="5501646"/>
                  <a:pt x="9435971" y="5479991"/>
                  <a:pt x="9451321" y="5497375"/>
                </a:cubicBezTo>
                <a:cubicBezTo>
                  <a:pt x="9422124" y="5498722"/>
                  <a:pt x="9444395" y="5514914"/>
                  <a:pt x="9409298" y="5499478"/>
                </a:cubicBezTo>
                <a:cubicBezTo>
                  <a:pt x="9363968" y="5517055"/>
                  <a:pt x="9350073" y="5507226"/>
                  <a:pt x="9303056" y="5519093"/>
                </a:cubicBezTo>
                <a:cubicBezTo>
                  <a:pt x="9272929" y="5515489"/>
                  <a:pt x="9242312" y="5519100"/>
                  <a:pt x="9229078" y="5524154"/>
                </a:cubicBezTo>
                <a:cubicBezTo>
                  <a:pt x="9244549" y="5484199"/>
                  <a:pt x="9198133" y="5512463"/>
                  <a:pt x="9165105" y="5532892"/>
                </a:cubicBezTo>
                <a:cubicBezTo>
                  <a:pt x="9128348" y="5546691"/>
                  <a:pt x="9105217" y="5601124"/>
                  <a:pt x="9077301" y="5580356"/>
                </a:cubicBezTo>
                <a:cubicBezTo>
                  <a:pt x="9034770" y="5585424"/>
                  <a:pt x="9004654" y="5606346"/>
                  <a:pt x="8960065" y="5597982"/>
                </a:cubicBezTo>
                <a:cubicBezTo>
                  <a:pt x="8958681" y="5601368"/>
                  <a:pt x="8956414" y="5604204"/>
                  <a:pt x="8953536" y="5606638"/>
                </a:cubicBezTo>
                <a:lnTo>
                  <a:pt x="8943907" y="5612541"/>
                </a:lnTo>
                <a:lnTo>
                  <a:pt x="8942046" y="5612112"/>
                </a:lnTo>
                <a:cubicBezTo>
                  <a:pt x="8934733" y="5612036"/>
                  <a:pt x="8930989" y="5613463"/>
                  <a:pt x="8928824" y="5615549"/>
                </a:cubicBezTo>
                <a:lnTo>
                  <a:pt x="8927294" y="5618607"/>
                </a:lnTo>
                <a:lnTo>
                  <a:pt x="8918651" y="5621688"/>
                </a:lnTo>
                <a:lnTo>
                  <a:pt x="8902772" y="5629703"/>
                </a:lnTo>
                <a:lnTo>
                  <a:pt x="8898724" y="5629379"/>
                </a:lnTo>
                <a:lnTo>
                  <a:pt x="8873099" y="5638628"/>
                </a:lnTo>
                <a:lnTo>
                  <a:pt x="8872234" y="5637889"/>
                </a:lnTo>
                <a:cubicBezTo>
                  <a:pt x="8869712" y="5636443"/>
                  <a:pt x="8866744" y="5635774"/>
                  <a:pt x="8862777" y="5636711"/>
                </a:cubicBezTo>
                <a:cubicBezTo>
                  <a:pt x="8861373" y="5622581"/>
                  <a:pt x="8857449" y="5632426"/>
                  <a:pt x="8845869" y="5636436"/>
                </a:cubicBezTo>
                <a:cubicBezTo>
                  <a:pt x="8841103" y="5615386"/>
                  <a:pt x="8812729" y="5634444"/>
                  <a:pt x="8800548" y="5625084"/>
                </a:cubicBezTo>
                <a:cubicBezTo>
                  <a:pt x="8792146" y="5628504"/>
                  <a:pt x="8783174" y="5631737"/>
                  <a:pt x="8773774" y="5634630"/>
                </a:cubicBezTo>
                <a:lnTo>
                  <a:pt x="8698255" y="5636083"/>
                </a:lnTo>
                <a:lnTo>
                  <a:pt x="8619167" y="5619130"/>
                </a:lnTo>
                <a:cubicBezTo>
                  <a:pt x="8589913" y="5618762"/>
                  <a:pt x="8564581" y="5612466"/>
                  <a:pt x="8539822" y="5616905"/>
                </a:cubicBezTo>
                <a:cubicBezTo>
                  <a:pt x="8529764" y="5612008"/>
                  <a:pt x="8520285" y="5610031"/>
                  <a:pt x="8511094" y="5617360"/>
                </a:cubicBezTo>
                <a:cubicBezTo>
                  <a:pt x="8483794" y="5614914"/>
                  <a:pt x="8477184" y="5604447"/>
                  <a:pt x="8459886" y="5612612"/>
                </a:cubicBezTo>
                <a:cubicBezTo>
                  <a:pt x="8444548" y="5595681"/>
                  <a:pt x="8443640" y="5602142"/>
                  <a:pt x="8436432" y="5606990"/>
                </a:cubicBezTo>
                <a:lnTo>
                  <a:pt x="8435403" y="5607336"/>
                </a:lnTo>
                <a:lnTo>
                  <a:pt x="8433307" y="5604917"/>
                </a:lnTo>
                <a:lnTo>
                  <a:pt x="8428968" y="5603796"/>
                </a:lnTo>
                <a:lnTo>
                  <a:pt x="8417124" y="5604518"/>
                </a:lnTo>
                <a:lnTo>
                  <a:pt x="8412669" y="5605413"/>
                </a:lnTo>
                <a:cubicBezTo>
                  <a:pt x="8409601" y="5605797"/>
                  <a:pt x="8407563" y="5605754"/>
                  <a:pt x="8406152" y="5605396"/>
                </a:cubicBezTo>
                <a:lnTo>
                  <a:pt x="8405989" y="5605197"/>
                </a:lnTo>
                <a:lnTo>
                  <a:pt x="8399884" y="5605568"/>
                </a:lnTo>
                <a:cubicBezTo>
                  <a:pt x="8389582" y="5606652"/>
                  <a:pt x="8379557" y="5608135"/>
                  <a:pt x="8370014" y="5609900"/>
                </a:cubicBezTo>
                <a:cubicBezTo>
                  <a:pt x="8361945" y="5598787"/>
                  <a:pt x="8326685" y="5611914"/>
                  <a:pt x="8330544" y="5590964"/>
                </a:cubicBezTo>
                <a:cubicBezTo>
                  <a:pt x="8317672" y="5592723"/>
                  <a:pt x="8309886" y="5601422"/>
                  <a:pt x="8314221" y="5587682"/>
                </a:cubicBezTo>
                <a:cubicBezTo>
                  <a:pt x="8309983" y="5587866"/>
                  <a:pt x="8307372" y="5586698"/>
                  <a:pt x="8305502" y="5584868"/>
                </a:cubicBezTo>
                <a:lnTo>
                  <a:pt x="8304962" y="5584007"/>
                </a:lnTo>
                <a:lnTo>
                  <a:pt x="8276324" y="5588260"/>
                </a:lnTo>
                <a:lnTo>
                  <a:pt x="8272522" y="5587226"/>
                </a:lnTo>
                <a:lnTo>
                  <a:pt x="8253857" y="5592043"/>
                </a:lnTo>
                <a:lnTo>
                  <a:pt x="8244212" y="5593439"/>
                </a:lnTo>
                <a:lnTo>
                  <a:pt x="8241488" y="5596085"/>
                </a:lnTo>
                <a:cubicBezTo>
                  <a:pt x="8238546" y="5597691"/>
                  <a:pt x="8234330" y="5598384"/>
                  <a:pt x="8227256" y="5597005"/>
                </a:cubicBezTo>
                <a:lnTo>
                  <a:pt x="8225619" y="5596262"/>
                </a:lnTo>
                <a:lnTo>
                  <a:pt x="8213882" y="5600179"/>
                </a:lnTo>
                <a:cubicBezTo>
                  <a:pt x="8210102" y="5601988"/>
                  <a:pt x="8206755" y="5604291"/>
                  <a:pt x="8204045" y="5607275"/>
                </a:cubicBezTo>
                <a:cubicBezTo>
                  <a:pt x="8164079" y="5591326"/>
                  <a:pt x="8126369" y="5605919"/>
                  <a:pt x="8082989" y="5603160"/>
                </a:cubicBezTo>
                <a:cubicBezTo>
                  <a:pt x="8034449" y="5606898"/>
                  <a:pt x="8008954" y="5596936"/>
                  <a:pt x="7976942" y="5598455"/>
                </a:cubicBezTo>
                <a:cubicBezTo>
                  <a:pt x="7962042" y="5600916"/>
                  <a:pt x="7941729" y="5599827"/>
                  <a:pt x="7950121" y="5590893"/>
                </a:cubicBezTo>
                <a:cubicBezTo>
                  <a:pt x="7904855" y="5610014"/>
                  <a:pt x="7778840" y="5612380"/>
                  <a:pt x="7727691" y="5621064"/>
                </a:cubicBezTo>
                <a:cubicBezTo>
                  <a:pt x="7699805" y="5600056"/>
                  <a:pt x="7714922" y="5619495"/>
                  <a:pt x="7685998" y="5615564"/>
                </a:cubicBezTo>
                <a:cubicBezTo>
                  <a:pt x="7693909" y="5634905"/>
                  <a:pt x="7650884" y="5604714"/>
                  <a:pt x="7649302" y="5626541"/>
                </a:cubicBezTo>
                <a:cubicBezTo>
                  <a:pt x="7644089" y="5625134"/>
                  <a:pt x="7639087" y="5623084"/>
                  <a:pt x="7634083" y="5620862"/>
                </a:cubicBezTo>
                <a:lnTo>
                  <a:pt x="7631455" y="5619708"/>
                </a:lnTo>
                <a:lnTo>
                  <a:pt x="7620952" y="5618872"/>
                </a:lnTo>
                <a:lnTo>
                  <a:pt x="7617992" y="5613914"/>
                </a:lnTo>
                <a:lnTo>
                  <a:pt x="7602182" y="5609271"/>
                </a:lnTo>
                <a:cubicBezTo>
                  <a:pt x="7596260" y="5608262"/>
                  <a:pt x="7589888" y="5608028"/>
                  <a:pt x="7582847" y="5609047"/>
                </a:cubicBezTo>
                <a:cubicBezTo>
                  <a:pt x="7565525" y="5617697"/>
                  <a:pt x="7538553" y="5607096"/>
                  <a:pt x="7514158" y="5607737"/>
                </a:cubicBezTo>
                <a:lnTo>
                  <a:pt x="7502955" y="5610415"/>
                </a:lnTo>
                <a:lnTo>
                  <a:pt x="7466391" y="5605949"/>
                </a:lnTo>
                <a:cubicBezTo>
                  <a:pt x="7455982" y="5605083"/>
                  <a:pt x="7445179" y="5604628"/>
                  <a:pt x="7433806" y="5604945"/>
                </a:cubicBezTo>
                <a:lnTo>
                  <a:pt x="7412693" y="5607075"/>
                </a:lnTo>
                <a:lnTo>
                  <a:pt x="7407159" y="5605310"/>
                </a:lnTo>
                <a:cubicBezTo>
                  <a:pt x="7397520" y="5605506"/>
                  <a:pt x="7384763" y="5611721"/>
                  <a:pt x="7385900" y="5604171"/>
                </a:cubicBezTo>
                <a:lnTo>
                  <a:pt x="7375071" y="5606788"/>
                </a:lnTo>
                <a:lnTo>
                  <a:pt x="7364382" y="5600762"/>
                </a:lnTo>
                <a:cubicBezTo>
                  <a:pt x="7363212" y="5599363"/>
                  <a:pt x="7362331" y="5597874"/>
                  <a:pt x="7361770" y="5596347"/>
                </a:cubicBezTo>
                <a:lnTo>
                  <a:pt x="7346641" y="5598329"/>
                </a:lnTo>
                <a:lnTo>
                  <a:pt x="7334238" y="5594014"/>
                </a:lnTo>
                <a:lnTo>
                  <a:pt x="7323426" y="5596835"/>
                </a:lnTo>
                <a:lnTo>
                  <a:pt x="7318938" y="5596200"/>
                </a:lnTo>
                <a:lnTo>
                  <a:pt x="7307784" y="5594065"/>
                </a:lnTo>
                <a:cubicBezTo>
                  <a:pt x="7302066" y="5592568"/>
                  <a:pt x="7295667" y="5590765"/>
                  <a:pt x="7288540" y="5589320"/>
                </a:cubicBezTo>
                <a:lnTo>
                  <a:pt x="7282537" y="5588660"/>
                </a:lnTo>
                <a:lnTo>
                  <a:pt x="7269466" y="5581404"/>
                </a:lnTo>
                <a:cubicBezTo>
                  <a:pt x="7259956" y="5575919"/>
                  <a:pt x="7252471" y="5572223"/>
                  <a:pt x="7244165" y="5575200"/>
                </a:cubicBezTo>
                <a:cubicBezTo>
                  <a:pt x="7230005" y="5568113"/>
                  <a:pt x="7220114" y="5548251"/>
                  <a:pt x="7199619" y="5553550"/>
                </a:cubicBezTo>
                <a:cubicBezTo>
                  <a:pt x="7205839" y="5544552"/>
                  <a:pt x="7176858" y="5552461"/>
                  <a:pt x="7173434" y="5543219"/>
                </a:cubicBezTo>
                <a:cubicBezTo>
                  <a:pt x="7171853" y="5535776"/>
                  <a:pt x="7162694" y="5536440"/>
                  <a:pt x="7155718" y="5533697"/>
                </a:cubicBezTo>
                <a:cubicBezTo>
                  <a:pt x="7150747" y="5526096"/>
                  <a:pt x="7115649" y="5519155"/>
                  <a:pt x="7103430" y="5520249"/>
                </a:cubicBezTo>
                <a:cubicBezTo>
                  <a:pt x="7068988" y="5527813"/>
                  <a:pt x="7041283" y="5497211"/>
                  <a:pt x="7013746" y="5502470"/>
                </a:cubicBezTo>
                <a:cubicBezTo>
                  <a:pt x="7006535" y="5501753"/>
                  <a:pt x="7000557" y="5500031"/>
                  <a:pt x="6995379" y="5497693"/>
                </a:cubicBezTo>
                <a:lnTo>
                  <a:pt x="6982475" y="5489641"/>
                </a:lnTo>
                <a:cubicBezTo>
                  <a:pt x="6982314" y="5487873"/>
                  <a:pt x="6982155" y="5486104"/>
                  <a:pt x="6981994" y="5484335"/>
                </a:cubicBezTo>
                <a:lnTo>
                  <a:pt x="6972355" y="5481074"/>
                </a:lnTo>
                <a:lnTo>
                  <a:pt x="6970394" y="5479383"/>
                </a:lnTo>
                <a:cubicBezTo>
                  <a:pt x="6966663" y="5476135"/>
                  <a:pt x="6962857" y="5473046"/>
                  <a:pt x="6958543" y="5470507"/>
                </a:cubicBezTo>
                <a:cubicBezTo>
                  <a:pt x="6946682" y="5490417"/>
                  <a:pt x="6919886" y="5452192"/>
                  <a:pt x="6918276" y="5472034"/>
                </a:cubicBezTo>
                <a:cubicBezTo>
                  <a:pt x="6892502" y="5461546"/>
                  <a:pt x="6897731" y="5483185"/>
                  <a:pt x="6881046" y="5457070"/>
                </a:cubicBezTo>
                <a:cubicBezTo>
                  <a:pt x="6828055" y="5453051"/>
                  <a:pt x="6839016" y="5431108"/>
                  <a:pt x="6752164" y="5425021"/>
                </a:cubicBezTo>
                <a:cubicBezTo>
                  <a:pt x="6758292" y="5421861"/>
                  <a:pt x="6727733" y="5418470"/>
                  <a:pt x="6724964" y="5414071"/>
                </a:cubicBezTo>
                <a:lnTo>
                  <a:pt x="6683286" y="5432830"/>
                </a:lnTo>
                <a:lnTo>
                  <a:pt x="6644277" y="5429684"/>
                </a:lnTo>
                <a:cubicBezTo>
                  <a:pt x="6602299" y="5429624"/>
                  <a:pt x="6572889" y="5412513"/>
                  <a:pt x="6532914" y="5431205"/>
                </a:cubicBezTo>
                <a:lnTo>
                  <a:pt x="6307459" y="5467087"/>
                </a:lnTo>
                <a:cubicBezTo>
                  <a:pt x="6243940" y="5484756"/>
                  <a:pt x="6232610" y="5506751"/>
                  <a:pt x="6196243" y="5515042"/>
                </a:cubicBezTo>
                <a:cubicBezTo>
                  <a:pt x="6164533" y="5518021"/>
                  <a:pt x="6142666" y="5509345"/>
                  <a:pt x="6099124" y="5516848"/>
                </a:cubicBezTo>
                <a:cubicBezTo>
                  <a:pt x="6076503" y="5515419"/>
                  <a:pt x="6031865" y="5528713"/>
                  <a:pt x="6016077" y="5528642"/>
                </a:cubicBezTo>
                <a:cubicBezTo>
                  <a:pt x="6017142" y="5530608"/>
                  <a:pt x="6008544" y="5532493"/>
                  <a:pt x="6004389" y="5531206"/>
                </a:cubicBezTo>
                <a:cubicBezTo>
                  <a:pt x="5932347" y="5531241"/>
                  <a:pt x="5981006" y="5545600"/>
                  <a:pt x="5933945" y="5538840"/>
                </a:cubicBezTo>
                <a:cubicBezTo>
                  <a:pt x="5905303" y="5539379"/>
                  <a:pt x="5918093" y="5561978"/>
                  <a:pt x="5883936" y="5553807"/>
                </a:cubicBezTo>
                <a:cubicBezTo>
                  <a:pt x="5850054" y="5556990"/>
                  <a:pt x="5832962" y="5567338"/>
                  <a:pt x="5798331" y="5564248"/>
                </a:cubicBezTo>
                <a:cubicBezTo>
                  <a:pt x="5766627" y="5567265"/>
                  <a:pt x="5741097" y="5573248"/>
                  <a:pt x="5712738" y="5573120"/>
                </a:cubicBezTo>
                <a:cubicBezTo>
                  <a:pt x="5703372" y="5576849"/>
                  <a:pt x="5693695" y="5578874"/>
                  <a:pt x="5681342" y="5575621"/>
                </a:cubicBezTo>
                <a:lnTo>
                  <a:pt x="5627167" y="5583215"/>
                </a:lnTo>
                <a:cubicBezTo>
                  <a:pt x="5612183" y="5597917"/>
                  <a:pt x="5611727" y="5586689"/>
                  <a:pt x="5591414" y="5587695"/>
                </a:cubicBezTo>
                <a:cubicBezTo>
                  <a:pt x="5574616" y="5587612"/>
                  <a:pt x="5598133" y="5579413"/>
                  <a:pt x="5583028" y="5580877"/>
                </a:cubicBezTo>
                <a:cubicBezTo>
                  <a:pt x="5569804" y="5586020"/>
                  <a:pt x="5562718" y="5576982"/>
                  <a:pt x="5549426" y="5582858"/>
                </a:cubicBezTo>
                <a:cubicBezTo>
                  <a:pt x="5559299" y="5589013"/>
                  <a:pt x="5515978" y="5586206"/>
                  <a:pt x="5519999" y="5592246"/>
                </a:cubicBezTo>
                <a:cubicBezTo>
                  <a:pt x="5498728" y="5585844"/>
                  <a:pt x="5500813" y="5597206"/>
                  <a:pt x="5480028" y="5597282"/>
                </a:cubicBezTo>
                <a:cubicBezTo>
                  <a:pt x="5468519" y="5595356"/>
                  <a:pt x="5461753" y="5595717"/>
                  <a:pt x="5456175" y="5600371"/>
                </a:cubicBezTo>
                <a:cubicBezTo>
                  <a:pt x="5402444" y="5590675"/>
                  <a:pt x="5431269" y="5603179"/>
                  <a:pt x="5388463" y="5602638"/>
                </a:cubicBezTo>
                <a:cubicBezTo>
                  <a:pt x="5350589" y="5601042"/>
                  <a:pt x="5310318" y="5602266"/>
                  <a:pt x="5265898" y="5591830"/>
                </a:cubicBezTo>
                <a:cubicBezTo>
                  <a:pt x="5256434" y="5588423"/>
                  <a:pt x="5240914" y="5588853"/>
                  <a:pt x="5231231" y="5592790"/>
                </a:cubicBezTo>
                <a:cubicBezTo>
                  <a:pt x="5229565" y="5593467"/>
                  <a:pt x="5228139" y="5594226"/>
                  <a:pt x="5226996" y="5595040"/>
                </a:cubicBezTo>
                <a:cubicBezTo>
                  <a:pt x="5199121" y="5587151"/>
                  <a:pt x="5190547" y="5594087"/>
                  <a:pt x="5175988" y="5588131"/>
                </a:cubicBezTo>
                <a:cubicBezTo>
                  <a:pt x="5141664" y="5589465"/>
                  <a:pt x="5120774" y="5599921"/>
                  <a:pt x="5107470" y="5594771"/>
                </a:cubicBezTo>
                <a:cubicBezTo>
                  <a:pt x="5082783" y="5597686"/>
                  <a:pt x="5044558" y="5603218"/>
                  <a:pt x="5027868" y="5605624"/>
                </a:cubicBezTo>
                <a:cubicBezTo>
                  <a:pt x="5023394" y="5609716"/>
                  <a:pt x="5015008" y="5608373"/>
                  <a:pt x="5007324" y="5609209"/>
                </a:cubicBezTo>
                <a:cubicBezTo>
                  <a:pt x="4999584" y="5613033"/>
                  <a:pt x="4963661" y="5613313"/>
                  <a:pt x="4952559" y="5611402"/>
                </a:cubicBezTo>
                <a:lnTo>
                  <a:pt x="4826081" y="5616191"/>
                </a:lnTo>
                <a:lnTo>
                  <a:pt x="4823501" y="5619174"/>
                </a:lnTo>
                <a:lnTo>
                  <a:pt x="4813093" y="5620026"/>
                </a:lnTo>
                <a:lnTo>
                  <a:pt x="4810563" y="5620787"/>
                </a:lnTo>
                <a:cubicBezTo>
                  <a:pt x="4805739" y="5622253"/>
                  <a:pt x="4800910" y="5623620"/>
                  <a:pt x="4795818" y="5624618"/>
                </a:cubicBezTo>
                <a:cubicBezTo>
                  <a:pt x="4792594" y="5611984"/>
                  <a:pt x="4751975" y="5631029"/>
                  <a:pt x="4758404" y="5619510"/>
                </a:cubicBezTo>
                <a:cubicBezTo>
                  <a:pt x="4729867" y="5622800"/>
                  <a:pt x="4743470" y="5610974"/>
                  <a:pt x="4717254" y="5624155"/>
                </a:cubicBezTo>
                <a:cubicBezTo>
                  <a:pt x="4665606" y="5620882"/>
                  <a:pt x="4638526" y="5634254"/>
                  <a:pt x="4591958" y="5624710"/>
                </a:cubicBezTo>
                <a:cubicBezTo>
                  <a:pt x="4600998" y="5629613"/>
                  <a:pt x="4491255" y="5629123"/>
                  <a:pt x="4476215" y="5628210"/>
                </a:cubicBezTo>
                <a:lnTo>
                  <a:pt x="4425193" y="5627414"/>
                </a:lnTo>
                <a:lnTo>
                  <a:pt x="4383866" y="5626546"/>
                </a:lnTo>
                <a:lnTo>
                  <a:pt x="4385596" y="5634646"/>
                </a:lnTo>
                <a:cubicBezTo>
                  <a:pt x="4373497" y="5634009"/>
                  <a:pt x="4366105" y="5636763"/>
                  <a:pt x="4360864" y="5641173"/>
                </a:cubicBezTo>
                <a:lnTo>
                  <a:pt x="4328321" y="5626332"/>
                </a:lnTo>
                <a:lnTo>
                  <a:pt x="4309842" y="5626471"/>
                </a:lnTo>
                <a:lnTo>
                  <a:pt x="4277424" y="5631598"/>
                </a:lnTo>
                <a:lnTo>
                  <a:pt x="4266627" y="5633969"/>
                </a:lnTo>
                <a:lnTo>
                  <a:pt x="4185525" y="5617508"/>
                </a:lnTo>
                <a:lnTo>
                  <a:pt x="4177617" y="5610903"/>
                </a:lnTo>
                <a:cubicBezTo>
                  <a:pt x="4169135" y="5606836"/>
                  <a:pt x="4157063" y="5604954"/>
                  <a:pt x="4136948" y="5608031"/>
                </a:cubicBezTo>
                <a:lnTo>
                  <a:pt x="4132323" y="5609784"/>
                </a:lnTo>
                <a:lnTo>
                  <a:pt x="4098620" y="5599672"/>
                </a:lnTo>
                <a:cubicBezTo>
                  <a:pt x="4087744" y="5595070"/>
                  <a:pt x="3971360" y="5589278"/>
                  <a:pt x="3963475" y="5581841"/>
                </a:cubicBezTo>
                <a:cubicBezTo>
                  <a:pt x="3836034" y="5600252"/>
                  <a:pt x="3827261" y="5567580"/>
                  <a:pt x="3703613" y="5572482"/>
                </a:cubicBezTo>
                <a:cubicBezTo>
                  <a:pt x="3596526" y="5522697"/>
                  <a:pt x="3528981" y="5553020"/>
                  <a:pt x="3432987" y="5545768"/>
                </a:cubicBezTo>
                <a:cubicBezTo>
                  <a:pt x="3341557" y="5540666"/>
                  <a:pt x="3299222" y="5556776"/>
                  <a:pt x="3176381" y="5556110"/>
                </a:cubicBezTo>
                <a:cubicBezTo>
                  <a:pt x="3046225" y="5545252"/>
                  <a:pt x="2856562" y="5551022"/>
                  <a:pt x="2710156" y="5527517"/>
                </a:cubicBezTo>
                <a:cubicBezTo>
                  <a:pt x="2595124" y="5519951"/>
                  <a:pt x="2594726" y="5525545"/>
                  <a:pt x="2550206" y="5524958"/>
                </a:cubicBezTo>
                <a:cubicBezTo>
                  <a:pt x="2535402" y="5528183"/>
                  <a:pt x="2457214" y="5518753"/>
                  <a:pt x="2443041" y="5523990"/>
                </a:cubicBezTo>
                <a:lnTo>
                  <a:pt x="2435613" y="5526704"/>
                </a:lnTo>
                <a:lnTo>
                  <a:pt x="2405682" y="5528307"/>
                </a:lnTo>
                <a:lnTo>
                  <a:pt x="2397487" y="5540337"/>
                </a:lnTo>
                <a:lnTo>
                  <a:pt x="2297454" y="5550765"/>
                </a:lnTo>
                <a:cubicBezTo>
                  <a:pt x="2230952" y="5521480"/>
                  <a:pt x="2174171" y="5556417"/>
                  <a:pt x="2056700" y="5555489"/>
                </a:cubicBezTo>
                <a:cubicBezTo>
                  <a:pt x="2025568" y="5545373"/>
                  <a:pt x="1901680" y="5520750"/>
                  <a:pt x="1878530" y="5535330"/>
                </a:cubicBezTo>
                <a:lnTo>
                  <a:pt x="1859292" y="5535461"/>
                </a:lnTo>
                <a:lnTo>
                  <a:pt x="1835626" y="5533793"/>
                </a:lnTo>
                <a:cubicBezTo>
                  <a:pt x="1823131" y="5534628"/>
                  <a:pt x="1810151" y="5536942"/>
                  <a:pt x="1798939" y="5540285"/>
                </a:cubicBezTo>
                <a:lnTo>
                  <a:pt x="1779046" y="5549949"/>
                </a:lnTo>
                <a:lnTo>
                  <a:pt x="1772421" y="5549018"/>
                </a:lnTo>
                <a:lnTo>
                  <a:pt x="1772052" y="5545689"/>
                </a:lnTo>
                <a:cubicBezTo>
                  <a:pt x="1758274" y="5534165"/>
                  <a:pt x="1670822" y="5556887"/>
                  <a:pt x="1711543" y="5534558"/>
                </a:cubicBezTo>
                <a:cubicBezTo>
                  <a:pt x="1696140" y="5533324"/>
                  <a:pt x="1670188" y="5488258"/>
                  <a:pt x="1631462" y="5491807"/>
                </a:cubicBezTo>
                <a:cubicBezTo>
                  <a:pt x="1579148" y="5498877"/>
                  <a:pt x="1591754" y="5486800"/>
                  <a:pt x="1538763" y="5482781"/>
                </a:cubicBezTo>
                <a:cubicBezTo>
                  <a:pt x="1522078" y="5456666"/>
                  <a:pt x="1527306" y="5478305"/>
                  <a:pt x="1501533" y="5467817"/>
                </a:cubicBezTo>
                <a:cubicBezTo>
                  <a:pt x="1499922" y="5487659"/>
                  <a:pt x="1473126" y="5449434"/>
                  <a:pt x="1461266" y="5469343"/>
                </a:cubicBezTo>
                <a:cubicBezTo>
                  <a:pt x="1456951" y="5466804"/>
                  <a:pt x="1453146" y="5463716"/>
                  <a:pt x="1449415" y="5460467"/>
                </a:cubicBezTo>
                <a:lnTo>
                  <a:pt x="1447454" y="5458776"/>
                </a:lnTo>
                <a:lnTo>
                  <a:pt x="1437814" y="5455515"/>
                </a:lnTo>
                <a:lnTo>
                  <a:pt x="1437334" y="5450209"/>
                </a:lnTo>
                <a:lnTo>
                  <a:pt x="1424429" y="5442157"/>
                </a:lnTo>
                <a:cubicBezTo>
                  <a:pt x="1419251" y="5439819"/>
                  <a:pt x="1413273" y="5438098"/>
                  <a:pt x="1406063" y="5437380"/>
                </a:cubicBezTo>
                <a:cubicBezTo>
                  <a:pt x="1378526" y="5442640"/>
                  <a:pt x="1350821" y="5412037"/>
                  <a:pt x="1316379" y="5419601"/>
                </a:cubicBezTo>
                <a:cubicBezTo>
                  <a:pt x="1304160" y="5420695"/>
                  <a:pt x="1269061" y="5413755"/>
                  <a:pt x="1264090" y="5406153"/>
                </a:cubicBezTo>
                <a:cubicBezTo>
                  <a:pt x="1257115" y="5403410"/>
                  <a:pt x="1247955" y="5404075"/>
                  <a:pt x="1246374" y="5396631"/>
                </a:cubicBezTo>
                <a:cubicBezTo>
                  <a:pt x="1242951" y="5387390"/>
                  <a:pt x="1213970" y="5395299"/>
                  <a:pt x="1220190" y="5386301"/>
                </a:cubicBezTo>
                <a:cubicBezTo>
                  <a:pt x="1199695" y="5391599"/>
                  <a:pt x="1189803" y="5371737"/>
                  <a:pt x="1175643" y="5364651"/>
                </a:cubicBezTo>
                <a:cubicBezTo>
                  <a:pt x="1167337" y="5367627"/>
                  <a:pt x="1159852" y="5363931"/>
                  <a:pt x="1150342" y="5358447"/>
                </a:cubicBezTo>
                <a:lnTo>
                  <a:pt x="1112024" y="5345786"/>
                </a:lnTo>
                <a:lnTo>
                  <a:pt x="1100870" y="5343651"/>
                </a:lnTo>
                <a:lnTo>
                  <a:pt x="1096383" y="5343015"/>
                </a:lnTo>
                <a:lnTo>
                  <a:pt x="1058039" y="5343504"/>
                </a:lnTo>
                <a:cubicBezTo>
                  <a:pt x="1057478" y="5341976"/>
                  <a:pt x="1056597" y="5340487"/>
                  <a:pt x="1055426" y="5339088"/>
                </a:cubicBezTo>
                <a:lnTo>
                  <a:pt x="1044738" y="5333063"/>
                </a:lnTo>
                <a:lnTo>
                  <a:pt x="1033909" y="5335680"/>
                </a:lnTo>
                <a:cubicBezTo>
                  <a:pt x="1035046" y="5328129"/>
                  <a:pt x="1022289" y="5334344"/>
                  <a:pt x="1012649" y="5334541"/>
                </a:cubicBezTo>
                <a:lnTo>
                  <a:pt x="1007115" y="5332775"/>
                </a:lnTo>
                <a:lnTo>
                  <a:pt x="987447" y="5346462"/>
                </a:lnTo>
                <a:cubicBezTo>
                  <a:pt x="976074" y="5346779"/>
                  <a:pt x="963827" y="5334768"/>
                  <a:pt x="953418" y="5333901"/>
                </a:cubicBezTo>
                <a:lnTo>
                  <a:pt x="916854" y="5329435"/>
                </a:lnTo>
                <a:lnTo>
                  <a:pt x="905651" y="5332114"/>
                </a:lnTo>
                <a:cubicBezTo>
                  <a:pt x="881256" y="5332755"/>
                  <a:pt x="855727" y="5330820"/>
                  <a:pt x="838405" y="5339470"/>
                </a:cubicBezTo>
                <a:cubicBezTo>
                  <a:pt x="831364" y="5340489"/>
                  <a:pt x="823548" y="5331589"/>
                  <a:pt x="817627" y="5330580"/>
                </a:cubicBezTo>
                <a:lnTo>
                  <a:pt x="801817" y="5325937"/>
                </a:lnTo>
                <a:lnTo>
                  <a:pt x="798857" y="5320979"/>
                </a:lnTo>
                <a:lnTo>
                  <a:pt x="788354" y="5320143"/>
                </a:lnTo>
                <a:lnTo>
                  <a:pt x="785726" y="5318989"/>
                </a:lnTo>
                <a:cubicBezTo>
                  <a:pt x="780721" y="5316767"/>
                  <a:pt x="775719" y="5314716"/>
                  <a:pt x="770507" y="5313309"/>
                </a:cubicBezTo>
                <a:cubicBezTo>
                  <a:pt x="768924" y="5335137"/>
                  <a:pt x="725899" y="5304945"/>
                  <a:pt x="733810" y="5324286"/>
                </a:cubicBezTo>
                <a:cubicBezTo>
                  <a:pt x="704886" y="5320356"/>
                  <a:pt x="720003" y="5339795"/>
                  <a:pt x="692117" y="5318786"/>
                </a:cubicBezTo>
                <a:cubicBezTo>
                  <a:pt x="640968" y="5327470"/>
                  <a:pt x="620209" y="5334772"/>
                  <a:pt x="574943" y="5327578"/>
                </a:cubicBezTo>
                <a:cubicBezTo>
                  <a:pt x="533141" y="5325624"/>
                  <a:pt x="480989" y="5305543"/>
                  <a:pt x="441302" y="5307062"/>
                </a:cubicBezTo>
                <a:cubicBezTo>
                  <a:pt x="381194" y="5308098"/>
                  <a:pt x="355572" y="5361507"/>
                  <a:pt x="336819" y="5336690"/>
                </a:cubicBezTo>
                <a:cubicBezTo>
                  <a:pt x="308424" y="5343088"/>
                  <a:pt x="294704" y="5344301"/>
                  <a:pt x="270932" y="5345451"/>
                </a:cubicBezTo>
                <a:lnTo>
                  <a:pt x="194189" y="5343588"/>
                </a:lnTo>
                <a:lnTo>
                  <a:pt x="192552" y="5342845"/>
                </a:lnTo>
                <a:cubicBezTo>
                  <a:pt x="185478" y="5341467"/>
                  <a:pt x="181262" y="5342160"/>
                  <a:pt x="178320" y="5343766"/>
                </a:cubicBezTo>
                <a:lnTo>
                  <a:pt x="175596" y="5346411"/>
                </a:lnTo>
                <a:lnTo>
                  <a:pt x="147287" y="5352625"/>
                </a:lnTo>
                <a:lnTo>
                  <a:pt x="114847" y="5355844"/>
                </a:lnTo>
                <a:lnTo>
                  <a:pt x="114306" y="5354983"/>
                </a:lnTo>
                <a:cubicBezTo>
                  <a:pt x="110042" y="5353823"/>
                  <a:pt x="100016" y="5353058"/>
                  <a:pt x="89264" y="5348886"/>
                </a:cubicBezTo>
                <a:cubicBezTo>
                  <a:pt x="93123" y="5327937"/>
                  <a:pt x="57863" y="5341064"/>
                  <a:pt x="49794" y="5329950"/>
                </a:cubicBezTo>
                <a:cubicBezTo>
                  <a:pt x="40251" y="5331715"/>
                  <a:pt x="30226" y="5333199"/>
                  <a:pt x="19924" y="5334282"/>
                </a:cubicBezTo>
                <a:lnTo>
                  <a:pt x="13819" y="5334653"/>
                </a:lnTo>
                <a:lnTo>
                  <a:pt x="13657" y="5334455"/>
                </a:lnTo>
                <a:cubicBezTo>
                  <a:pt x="12246" y="5334096"/>
                  <a:pt x="10207" y="5334053"/>
                  <a:pt x="7139" y="5334438"/>
                </a:cubicBezTo>
                <a:lnTo>
                  <a:pt x="2684" y="5335333"/>
                </a:lnTo>
                <a:lnTo>
                  <a:pt x="0" y="5335496"/>
                </a:lnTo>
                <a:lnTo>
                  <a:pt x="0" y="10592"/>
                </a:lnTo>
                <a:lnTo>
                  <a:pt x="11243827"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96949EFF-E2CB-CFD1-C6B7-B411A900F8DD}"/>
              </a:ext>
            </a:extLst>
          </p:cNvPr>
          <p:cNvSpPr>
            <a:spLocks noGrp="1"/>
          </p:cNvSpPr>
          <p:nvPr>
            <p:ph type="title"/>
          </p:nvPr>
        </p:nvSpPr>
        <p:spPr>
          <a:xfrm>
            <a:off x="1629751" y="1059116"/>
            <a:ext cx="8924392" cy="933486"/>
          </a:xfrm>
        </p:spPr>
        <p:txBody>
          <a:bodyPr>
            <a:normAutofit/>
          </a:bodyPr>
          <a:lstStyle/>
          <a:p>
            <a:pPr algn="ctr"/>
            <a:r>
              <a:rPr lang="en-US" dirty="0">
                <a:latin typeface="Times New Roman" panose="02020603050405020304" pitchFamily="18" charset="0"/>
                <a:cs typeface="Times New Roman" panose="02020603050405020304" pitchFamily="18" charset="0"/>
              </a:rPr>
              <a:t>Analysis</a:t>
            </a:r>
          </a:p>
        </p:txBody>
      </p:sp>
      <p:sp>
        <p:nvSpPr>
          <p:cNvPr id="12" name="Rectangle 6">
            <a:extLst>
              <a:ext uri="{FF2B5EF4-FFF2-40B4-BE49-F238E27FC236}">
                <a16:creationId xmlns:a16="http://schemas.microsoft.com/office/drawing/2014/main" id="{16A12243-4887-4E89-8347-1146AE5D14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20000">
            <a:off x="5418161" y="351736"/>
            <a:ext cx="1352113" cy="407805"/>
          </a:xfrm>
          <a:custGeom>
            <a:avLst/>
            <a:gdLst>
              <a:gd name="connsiteX0" fmla="*/ 0 w 2142503"/>
              <a:gd name="connsiteY0" fmla="*/ 0 h 571500"/>
              <a:gd name="connsiteX1" fmla="*/ 2142503 w 2142503"/>
              <a:gd name="connsiteY1" fmla="*/ 0 h 571500"/>
              <a:gd name="connsiteX2" fmla="*/ 2142503 w 2142503"/>
              <a:gd name="connsiteY2" fmla="*/ 571500 h 571500"/>
              <a:gd name="connsiteX3" fmla="*/ 0 w 2142503"/>
              <a:gd name="connsiteY3" fmla="*/ 571500 h 571500"/>
              <a:gd name="connsiteX4" fmla="*/ 0 w 2142503"/>
              <a:gd name="connsiteY4" fmla="*/ 0 h 571500"/>
              <a:gd name="connsiteX0" fmla="*/ 0 w 2142503"/>
              <a:gd name="connsiteY0" fmla="*/ 0 h 582145"/>
              <a:gd name="connsiteX1" fmla="*/ 2142503 w 2142503"/>
              <a:gd name="connsiteY1" fmla="*/ 0 h 582145"/>
              <a:gd name="connsiteX2" fmla="*/ 2142503 w 2142503"/>
              <a:gd name="connsiteY2" fmla="*/ 571500 h 582145"/>
              <a:gd name="connsiteX3" fmla="*/ 2050917 w 2142503"/>
              <a:gd name="connsiteY3" fmla="*/ 582088 h 582145"/>
              <a:gd name="connsiteX4" fmla="*/ 0 w 2142503"/>
              <a:gd name="connsiteY4" fmla="*/ 571500 h 582145"/>
              <a:gd name="connsiteX5" fmla="*/ 0 w 2142503"/>
              <a:gd name="connsiteY5" fmla="*/ 0 h 582145"/>
              <a:gd name="connsiteX0" fmla="*/ 0 w 2159832"/>
              <a:gd name="connsiteY0" fmla="*/ 0 h 582145"/>
              <a:gd name="connsiteX1" fmla="*/ 2142503 w 2159832"/>
              <a:gd name="connsiteY1" fmla="*/ 0 h 582145"/>
              <a:gd name="connsiteX2" fmla="*/ 2159829 w 2159832"/>
              <a:gd name="connsiteY2" fmla="*/ 96526 h 582145"/>
              <a:gd name="connsiteX3" fmla="*/ 2142503 w 2159832"/>
              <a:gd name="connsiteY3" fmla="*/ 571500 h 582145"/>
              <a:gd name="connsiteX4" fmla="*/ 2050917 w 2159832"/>
              <a:gd name="connsiteY4" fmla="*/ 582088 h 582145"/>
              <a:gd name="connsiteX5" fmla="*/ 0 w 2159832"/>
              <a:gd name="connsiteY5" fmla="*/ 571500 h 582145"/>
              <a:gd name="connsiteX6" fmla="*/ 0 w 2159832"/>
              <a:gd name="connsiteY6" fmla="*/ 0 h 582145"/>
              <a:gd name="connsiteX0" fmla="*/ 0 w 2159832"/>
              <a:gd name="connsiteY0" fmla="*/ 12386 h 594531"/>
              <a:gd name="connsiteX1" fmla="*/ 67826 w 2159832"/>
              <a:gd name="connsiteY1" fmla="*/ 0 h 594531"/>
              <a:gd name="connsiteX2" fmla="*/ 2142503 w 2159832"/>
              <a:gd name="connsiteY2" fmla="*/ 12386 h 594531"/>
              <a:gd name="connsiteX3" fmla="*/ 2159829 w 2159832"/>
              <a:gd name="connsiteY3" fmla="*/ 108912 h 594531"/>
              <a:gd name="connsiteX4" fmla="*/ 2142503 w 2159832"/>
              <a:gd name="connsiteY4" fmla="*/ 583886 h 594531"/>
              <a:gd name="connsiteX5" fmla="*/ 2050917 w 2159832"/>
              <a:gd name="connsiteY5" fmla="*/ 594474 h 594531"/>
              <a:gd name="connsiteX6" fmla="*/ 0 w 2159832"/>
              <a:gd name="connsiteY6" fmla="*/ 583886 h 594531"/>
              <a:gd name="connsiteX7" fmla="*/ 0 w 2159832"/>
              <a:gd name="connsiteY7" fmla="*/ 12386 h 594531"/>
              <a:gd name="connsiteX0" fmla="*/ 0 w 2168908"/>
              <a:gd name="connsiteY0" fmla="*/ 26000 h 594531"/>
              <a:gd name="connsiteX1" fmla="*/ 76902 w 2168908"/>
              <a:gd name="connsiteY1" fmla="*/ 0 h 594531"/>
              <a:gd name="connsiteX2" fmla="*/ 2151579 w 2168908"/>
              <a:gd name="connsiteY2" fmla="*/ 12386 h 594531"/>
              <a:gd name="connsiteX3" fmla="*/ 2168905 w 2168908"/>
              <a:gd name="connsiteY3" fmla="*/ 108912 h 594531"/>
              <a:gd name="connsiteX4" fmla="*/ 2151579 w 2168908"/>
              <a:gd name="connsiteY4" fmla="*/ 583886 h 594531"/>
              <a:gd name="connsiteX5" fmla="*/ 2059993 w 2168908"/>
              <a:gd name="connsiteY5" fmla="*/ 594474 h 594531"/>
              <a:gd name="connsiteX6" fmla="*/ 9076 w 2168908"/>
              <a:gd name="connsiteY6" fmla="*/ 583886 h 594531"/>
              <a:gd name="connsiteX7" fmla="*/ 0 w 2168908"/>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147197 w 2316105"/>
              <a:gd name="connsiteY0" fmla="*/ 26000 h 594531"/>
              <a:gd name="connsiteX1" fmla="*/ 224099 w 2316105"/>
              <a:gd name="connsiteY1" fmla="*/ 0 h 594531"/>
              <a:gd name="connsiteX2" fmla="*/ 2298776 w 2316105"/>
              <a:gd name="connsiteY2" fmla="*/ 12386 h 594531"/>
              <a:gd name="connsiteX3" fmla="*/ 2316102 w 2316105"/>
              <a:gd name="connsiteY3" fmla="*/ 108912 h 594531"/>
              <a:gd name="connsiteX4" fmla="*/ 2298776 w 2316105"/>
              <a:gd name="connsiteY4" fmla="*/ 583886 h 594531"/>
              <a:gd name="connsiteX5" fmla="*/ 2207190 w 2316105"/>
              <a:gd name="connsiteY5" fmla="*/ 594474 h 594531"/>
              <a:gd name="connsiteX6" fmla="*/ 156273 w 2316105"/>
              <a:gd name="connsiteY6" fmla="*/ 583886 h 594531"/>
              <a:gd name="connsiteX7" fmla="*/ 142416 w 2316105"/>
              <a:gd name="connsiteY7" fmla="*/ 235975 h 594531"/>
              <a:gd name="connsiteX8" fmla="*/ 147197 w 2316105"/>
              <a:gd name="connsiteY8" fmla="*/ 26000 h 594531"/>
              <a:gd name="connsiteX0" fmla="*/ 154684 w 2323592"/>
              <a:gd name="connsiteY0" fmla="*/ 26000 h 594531"/>
              <a:gd name="connsiteX1" fmla="*/ 231586 w 2323592"/>
              <a:gd name="connsiteY1" fmla="*/ 0 h 594531"/>
              <a:gd name="connsiteX2" fmla="*/ 2306263 w 2323592"/>
              <a:gd name="connsiteY2" fmla="*/ 12386 h 594531"/>
              <a:gd name="connsiteX3" fmla="*/ 2323589 w 2323592"/>
              <a:gd name="connsiteY3" fmla="*/ 108912 h 594531"/>
              <a:gd name="connsiteX4" fmla="*/ 2306263 w 2323592"/>
              <a:gd name="connsiteY4" fmla="*/ 583886 h 594531"/>
              <a:gd name="connsiteX5" fmla="*/ 2214677 w 2323592"/>
              <a:gd name="connsiteY5" fmla="*/ 594474 h 594531"/>
              <a:gd name="connsiteX6" fmla="*/ 163760 w 2323592"/>
              <a:gd name="connsiteY6" fmla="*/ 583886 h 594531"/>
              <a:gd name="connsiteX7" fmla="*/ 158979 w 2323592"/>
              <a:gd name="connsiteY7" fmla="*/ 403879 h 594531"/>
              <a:gd name="connsiteX8" fmla="*/ 149903 w 2323592"/>
              <a:gd name="connsiteY8" fmla="*/ 235975 h 594531"/>
              <a:gd name="connsiteX9" fmla="*/ 154684 w 2323592"/>
              <a:gd name="connsiteY9" fmla="*/ 26000 h 594531"/>
              <a:gd name="connsiteX0" fmla="*/ 13665 w 2182573"/>
              <a:gd name="connsiteY0" fmla="*/ 26000 h 594531"/>
              <a:gd name="connsiteX1" fmla="*/ 90567 w 2182573"/>
              <a:gd name="connsiteY1" fmla="*/ 0 h 594531"/>
              <a:gd name="connsiteX2" fmla="*/ 2165244 w 2182573"/>
              <a:gd name="connsiteY2" fmla="*/ 12386 h 594531"/>
              <a:gd name="connsiteX3" fmla="*/ 2182570 w 2182573"/>
              <a:gd name="connsiteY3" fmla="*/ 108912 h 594531"/>
              <a:gd name="connsiteX4" fmla="*/ 2165244 w 2182573"/>
              <a:gd name="connsiteY4" fmla="*/ 583886 h 594531"/>
              <a:gd name="connsiteX5" fmla="*/ 2073658 w 2182573"/>
              <a:gd name="connsiteY5" fmla="*/ 594474 h 594531"/>
              <a:gd name="connsiteX6" fmla="*/ 22741 w 2182573"/>
              <a:gd name="connsiteY6" fmla="*/ 583886 h 594531"/>
              <a:gd name="connsiteX7" fmla="*/ 17960 w 2182573"/>
              <a:gd name="connsiteY7" fmla="*/ 403879 h 594531"/>
              <a:gd name="connsiteX8" fmla="*/ 8884 w 2182573"/>
              <a:gd name="connsiteY8" fmla="*/ 235975 h 594531"/>
              <a:gd name="connsiteX9" fmla="*/ 13665 w 2182573"/>
              <a:gd name="connsiteY9" fmla="*/ 26000 h 594531"/>
              <a:gd name="connsiteX0" fmla="*/ 13665 w 2202120"/>
              <a:gd name="connsiteY0" fmla="*/ 26000 h 594531"/>
              <a:gd name="connsiteX1" fmla="*/ 90567 w 2202120"/>
              <a:gd name="connsiteY1" fmla="*/ 0 h 594531"/>
              <a:gd name="connsiteX2" fmla="*/ 2165244 w 2202120"/>
              <a:gd name="connsiteY2" fmla="*/ 12386 h 594531"/>
              <a:gd name="connsiteX3" fmla="*/ 2182570 w 2202120"/>
              <a:gd name="connsiteY3" fmla="*/ 108912 h 594531"/>
              <a:gd name="connsiteX4" fmla="*/ 2192471 w 2202120"/>
              <a:gd name="connsiteY4" fmla="*/ 583886 h 594531"/>
              <a:gd name="connsiteX5" fmla="*/ 2073658 w 2202120"/>
              <a:gd name="connsiteY5" fmla="*/ 594474 h 594531"/>
              <a:gd name="connsiteX6" fmla="*/ 22741 w 2202120"/>
              <a:gd name="connsiteY6" fmla="*/ 583886 h 594531"/>
              <a:gd name="connsiteX7" fmla="*/ 17960 w 2202120"/>
              <a:gd name="connsiteY7" fmla="*/ 403879 h 594531"/>
              <a:gd name="connsiteX8" fmla="*/ 8884 w 2202120"/>
              <a:gd name="connsiteY8" fmla="*/ 235975 h 594531"/>
              <a:gd name="connsiteX9" fmla="*/ 13665 w 2202120"/>
              <a:gd name="connsiteY9" fmla="*/ 26000 h 594531"/>
              <a:gd name="connsiteX0" fmla="*/ 13665 w 2202036"/>
              <a:gd name="connsiteY0" fmla="*/ 26000 h 594531"/>
              <a:gd name="connsiteX1" fmla="*/ 90567 w 2202036"/>
              <a:gd name="connsiteY1" fmla="*/ 0 h 594531"/>
              <a:gd name="connsiteX2" fmla="*/ 2165244 w 2202036"/>
              <a:gd name="connsiteY2" fmla="*/ 12386 h 594531"/>
              <a:gd name="connsiteX3" fmla="*/ 2182570 w 2202036"/>
              <a:gd name="connsiteY3" fmla="*/ 108912 h 594531"/>
              <a:gd name="connsiteX4" fmla="*/ 2191645 w 2202036"/>
              <a:gd name="connsiteY4" fmla="*/ 422031 h 594531"/>
              <a:gd name="connsiteX5" fmla="*/ 2192471 w 2202036"/>
              <a:gd name="connsiteY5" fmla="*/ 583886 h 594531"/>
              <a:gd name="connsiteX6" fmla="*/ 2073658 w 2202036"/>
              <a:gd name="connsiteY6" fmla="*/ 594474 h 594531"/>
              <a:gd name="connsiteX7" fmla="*/ 22741 w 2202036"/>
              <a:gd name="connsiteY7" fmla="*/ 583886 h 594531"/>
              <a:gd name="connsiteX8" fmla="*/ 17960 w 2202036"/>
              <a:gd name="connsiteY8" fmla="*/ 403879 h 594531"/>
              <a:gd name="connsiteX9" fmla="*/ 8884 w 2202036"/>
              <a:gd name="connsiteY9" fmla="*/ 235975 h 594531"/>
              <a:gd name="connsiteX10" fmla="*/ 13665 w 2202036"/>
              <a:gd name="connsiteY10" fmla="*/ 26000 h 594531"/>
              <a:gd name="connsiteX0" fmla="*/ 142254 w 2330625"/>
              <a:gd name="connsiteY0" fmla="*/ 26000 h 594531"/>
              <a:gd name="connsiteX1" fmla="*/ 219156 w 2330625"/>
              <a:gd name="connsiteY1" fmla="*/ 0 h 594531"/>
              <a:gd name="connsiteX2" fmla="*/ 2293833 w 2330625"/>
              <a:gd name="connsiteY2" fmla="*/ 12386 h 594531"/>
              <a:gd name="connsiteX3" fmla="*/ 2311159 w 2330625"/>
              <a:gd name="connsiteY3" fmla="*/ 108912 h 594531"/>
              <a:gd name="connsiteX4" fmla="*/ 2320234 w 2330625"/>
              <a:gd name="connsiteY4" fmla="*/ 422031 h 594531"/>
              <a:gd name="connsiteX5" fmla="*/ 2321060 w 2330625"/>
              <a:gd name="connsiteY5" fmla="*/ 583886 h 594531"/>
              <a:gd name="connsiteX6" fmla="*/ 2202247 w 2330625"/>
              <a:gd name="connsiteY6" fmla="*/ 594474 h 594531"/>
              <a:gd name="connsiteX7" fmla="*/ 151330 w 2330625"/>
              <a:gd name="connsiteY7" fmla="*/ 583886 h 594531"/>
              <a:gd name="connsiteX8" fmla="*/ 155624 w 2330625"/>
              <a:gd name="connsiteY8" fmla="*/ 512790 h 594531"/>
              <a:gd name="connsiteX9" fmla="*/ 146549 w 2330625"/>
              <a:gd name="connsiteY9" fmla="*/ 403879 h 594531"/>
              <a:gd name="connsiteX10" fmla="*/ 137473 w 2330625"/>
              <a:gd name="connsiteY10" fmla="*/ 235975 h 594531"/>
              <a:gd name="connsiteX11" fmla="*/ 142254 w 2330625"/>
              <a:gd name="connsiteY11" fmla="*/ 26000 h 594531"/>
              <a:gd name="connsiteX0" fmla="*/ 13413 w 2201784"/>
              <a:gd name="connsiteY0" fmla="*/ 26000 h 594531"/>
              <a:gd name="connsiteX1" fmla="*/ 90315 w 2201784"/>
              <a:gd name="connsiteY1" fmla="*/ 0 h 594531"/>
              <a:gd name="connsiteX2" fmla="*/ 2164992 w 2201784"/>
              <a:gd name="connsiteY2" fmla="*/ 12386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1784" h="594531">
                <a:moveTo>
                  <a:pt x="13413" y="26000"/>
                </a:moveTo>
                <a:cubicBezTo>
                  <a:pt x="37534" y="24897"/>
                  <a:pt x="66194" y="1103"/>
                  <a:pt x="90315" y="0"/>
                </a:cubicBezTo>
                <a:cubicBezTo>
                  <a:pt x="781874" y="4129"/>
                  <a:pt x="1607589" y="24681"/>
                  <a:pt x="2170127" y="33245"/>
                </a:cubicBezTo>
                <a:cubicBezTo>
                  <a:pt x="2169852" y="63908"/>
                  <a:pt x="2182593" y="78249"/>
                  <a:pt x="2182318" y="108912"/>
                </a:cubicBezTo>
                <a:cubicBezTo>
                  <a:pt x="2188231" y="177186"/>
                  <a:pt x="2189743" y="342869"/>
                  <a:pt x="2191393" y="422031"/>
                </a:cubicBezTo>
                <a:cubicBezTo>
                  <a:pt x="2193043" y="501193"/>
                  <a:pt x="2213396" y="555146"/>
                  <a:pt x="2192219" y="583886"/>
                </a:cubicBezTo>
                <a:cubicBezTo>
                  <a:pt x="2172279" y="582877"/>
                  <a:pt x="2093346" y="595483"/>
                  <a:pt x="2073406" y="594474"/>
                </a:cubicBezTo>
                <a:lnTo>
                  <a:pt x="22489" y="583886"/>
                </a:lnTo>
                <a:cubicBezTo>
                  <a:pt x="5849" y="592962"/>
                  <a:pt x="27580" y="542791"/>
                  <a:pt x="26783" y="512790"/>
                </a:cubicBezTo>
                <a:cubicBezTo>
                  <a:pt x="25986" y="482789"/>
                  <a:pt x="18464" y="450015"/>
                  <a:pt x="17708" y="403879"/>
                </a:cubicBezTo>
                <a:cubicBezTo>
                  <a:pt x="16952" y="357743"/>
                  <a:pt x="-14855" y="308787"/>
                  <a:pt x="8632" y="235975"/>
                </a:cubicBezTo>
                <a:cubicBezTo>
                  <a:pt x="7119" y="142994"/>
                  <a:pt x="-201" y="65329"/>
                  <a:pt x="13413" y="26000"/>
                </a:cubicBezTo>
                <a:close/>
              </a:path>
            </a:pathLst>
          </a:custGeom>
          <a:solidFill>
            <a:srgbClr val="D9D4D0">
              <a:alpha val="35000"/>
            </a:srgbClr>
          </a:solidFill>
          <a:ln>
            <a:noFill/>
          </a:ln>
          <a:effectLst>
            <a:softEdge rad="63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id="{E298F042-EB18-191E-4156-9872034E07D5}"/>
              </a:ext>
            </a:extLst>
          </p:cNvPr>
          <p:cNvSpPr>
            <a:spLocks noGrp="1"/>
          </p:cNvSpPr>
          <p:nvPr>
            <p:ph idx="1"/>
          </p:nvPr>
        </p:nvSpPr>
        <p:spPr>
          <a:xfrm>
            <a:off x="1957986" y="2292176"/>
            <a:ext cx="8273380" cy="3329395"/>
          </a:xfrm>
        </p:spPr>
        <p:txBody>
          <a:bodyPr>
            <a:normAutofit/>
          </a:bodyPr>
          <a:lstStyle/>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Based on the results of this study, there was no significant difference in complication rates between same day discharge and observation/inpatient patients. </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There was no significant difference in 30-day and 90-day readmission rates.</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Based on cost analysis, there was at least $37,000 saved by use of same-day discharge.  </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Based on the sample size, costs were at least $123,000 related to patients admitted.  </a:t>
            </a:r>
          </a:p>
        </p:txBody>
      </p:sp>
      <p:pic>
        <p:nvPicPr>
          <p:cNvPr id="7" name="Audio 6">
            <a:hlinkClick r:id="" action="ppaction://media"/>
            <a:extLst>
              <a:ext uri="{FF2B5EF4-FFF2-40B4-BE49-F238E27FC236}">
                <a16:creationId xmlns:a16="http://schemas.microsoft.com/office/drawing/2014/main" id="{31D5CDDA-2194-DCAA-A522-9EA78A9B08F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633200" y="6299200"/>
            <a:ext cx="406400" cy="406400"/>
          </a:xfrm>
          <a:prstGeom prst="rect">
            <a:avLst/>
          </a:prstGeom>
        </p:spPr>
      </p:pic>
    </p:spTree>
    <p:extLst>
      <p:ext uri="{BB962C8B-B14F-4D97-AF65-F5344CB8AC3E}">
        <p14:creationId xmlns:p14="http://schemas.microsoft.com/office/powerpoint/2010/main" val="3318462660"/>
      </p:ext>
    </p:extLst>
  </p:cSld>
  <p:clrMapOvr>
    <a:masterClrMapping/>
  </p:clrMapOvr>
  <mc:AlternateContent xmlns:mc="http://schemas.openxmlformats.org/markup-compatibility/2006" xmlns:p14="http://schemas.microsoft.com/office/powerpoint/2010/main">
    <mc:Choice Requires="p14">
      <p:transition spd="slow" p14:dur="2000" advTm="52627"/>
    </mc:Choice>
    <mc:Fallback xmlns="">
      <p:transition spd="slow" advTm="5262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4697CDA-BDB7-4883-B48B-1D4EDB2F0E9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id="{11026190-6B62-46DB-B5FF-9E0FF9BDCD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66DA0389-D66E-4727-8EFB-E60E6C412F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264693" y="870265"/>
            <a:ext cx="9662615" cy="1603018"/>
          </a:xfrm>
          <a:custGeom>
            <a:avLst/>
            <a:gdLst>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577675 w 9662615"/>
              <a:gd name="connsiteY20" fmla="*/ 1370461 h 1583140"/>
              <a:gd name="connsiteX21" fmla="*/ 7466069 w 9662615"/>
              <a:gd name="connsiteY21" fmla="*/ 1377654 h 1583140"/>
              <a:gd name="connsiteX22" fmla="*/ 7435155 w 9662615"/>
              <a:gd name="connsiteY22" fmla="*/ 1397159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5995105 w 9662615"/>
              <a:gd name="connsiteY36" fmla="*/ 1435236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155638 w 9662615"/>
              <a:gd name="connsiteY47" fmla="*/ 1521938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652930 w 9662615"/>
              <a:gd name="connsiteY68" fmla="*/ 1539961 h 1583140"/>
              <a:gd name="connsiteX69" fmla="*/ 4422155 w 9662615"/>
              <a:gd name="connsiteY69" fmla="*/ 1542059 h 1583140"/>
              <a:gd name="connsiteX70" fmla="*/ 4221826 w 9662615"/>
              <a:gd name="connsiteY70" fmla="*/ 1508923 h 1583140"/>
              <a:gd name="connsiteX71" fmla="*/ 4096601 w 9662615"/>
              <a:gd name="connsiteY71" fmla="*/ 1510961 h 1583140"/>
              <a:gd name="connsiteX72" fmla="*/ 4055448 w 9662615"/>
              <a:gd name="connsiteY72" fmla="*/ 1528913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505921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577675 w 9662615"/>
              <a:gd name="connsiteY20" fmla="*/ 1370461 h 1583140"/>
              <a:gd name="connsiteX21" fmla="*/ 7466069 w 9662615"/>
              <a:gd name="connsiteY21" fmla="*/ 1377654 h 1583140"/>
              <a:gd name="connsiteX22" fmla="*/ 7435155 w 9662615"/>
              <a:gd name="connsiteY22" fmla="*/ 1397159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5995105 w 9662615"/>
              <a:gd name="connsiteY36" fmla="*/ 1435236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155638 w 9662615"/>
              <a:gd name="connsiteY47" fmla="*/ 1521938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652930 w 9662615"/>
              <a:gd name="connsiteY68" fmla="*/ 1539961 h 1583140"/>
              <a:gd name="connsiteX69" fmla="*/ 4422155 w 9662615"/>
              <a:gd name="connsiteY69" fmla="*/ 1542059 h 1583140"/>
              <a:gd name="connsiteX70" fmla="*/ 4221826 w 9662615"/>
              <a:gd name="connsiteY70" fmla="*/ 1508923 h 1583140"/>
              <a:gd name="connsiteX71" fmla="*/ 4096601 w 9662615"/>
              <a:gd name="connsiteY71" fmla="*/ 1510961 h 1583140"/>
              <a:gd name="connsiteX72" fmla="*/ 3986537 w 9662615"/>
              <a:gd name="connsiteY72" fmla="*/ 1523612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505921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577675 w 9662615"/>
              <a:gd name="connsiteY20" fmla="*/ 1370461 h 1583140"/>
              <a:gd name="connsiteX21" fmla="*/ 7466069 w 9662615"/>
              <a:gd name="connsiteY21" fmla="*/ 1377654 h 1583140"/>
              <a:gd name="connsiteX22" fmla="*/ 7435155 w 9662615"/>
              <a:gd name="connsiteY22" fmla="*/ 1397159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5995105 w 9662615"/>
              <a:gd name="connsiteY36" fmla="*/ 1435236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155638 w 9662615"/>
              <a:gd name="connsiteY47" fmla="*/ 1521938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652930 w 9662615"/>
              <a:gd name="connsiteY68" fmla="*/ 1539961 h 1583140"/>
              <a:gd name="connsiteX69" fmla="*/ 4422155 w 9662615"/>
              <a:gd name="connsiteY69" fmla="*/ 1542059 h 1583140"/>
              <a:gd name="connsiteX70" fmla="*/ 4221826 w 9662615"/>
              <a:gd name="connsiteY70" fmla="*/ 1508923 h 1583140"/>
              <a:gd name="connsiteX71" fmla="*/ 4096601 w 9662615"/>
              <a:gd name="connsiteY71" fmla="*/ 1510961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505921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577675 w 9662615"/>
              <a:gd name="connsiteY20" fmla="*/ 1370461 h 1583140"/>
              <a:gd name="connsiteX21" fmla="*/ 7466069 w 9662615"/>
              <a:gd name="connsiteY21" fmla="*/ 1377654 h 1583140"/>
              <a:gd name="connsiteX22" fmla="*/ 7435155 w 9662615"/>
              <a:gd name="connsiteY22" fmla="*/ 1397159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5995105 w 9662615"/>
              <a:gd name="connsiteY36" fmla="*/ 1435236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155638 w 9662615"/>
              <a:gd name="connsiteY47" fmla="*/ 1521938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652930 w 9662615"/>
              <a:gd name="connsiteY68" fmla="*/ 1539961 h 1583140"/>
              <a:gd name="connsiteX69" fmla="*/ 4422155 w 9662615"/>
              <a:gd name="connsiteY69" fmla="*/ 1542059 h 1583140"/>
              <a:gd name="connsiteX70" fmla="*/ 4221826 w 9662615"/>
              <a:gd name="connsiteY70" fmla="*/ 1508923 h 1583140"/>
              <a:gd name="connsiteX71" fmla="*/ 4096601 w 9662615"/>
              <a:gd name="connsiteY71" fmla="*/ 1510961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505921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577675 w 9662615"/>
              <a:gd name="connsiteY20" fmla="*/ 1370461 h 1583140"/>
              <a:gd name="connsiteX21" fmla="*/ 7466069 w 9662615"/>
              <a:gd name="connsiteY21" fmla="*/ 1377654 h 1583140"/>
              <a:gd name="connsiteX22" fmla="*/ 7435155 w 9662615"/>
              <a:gd name="connsiteY22" fmla="*/ 1397159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5995105 w 9662615"/>
              <a:gd name="connsiteY36" fmla="*/ 1435236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155638 w 9662615"/>
              <a:gd name="connsiteY47" fmla="*/ 1521938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652930 w 9662615"/>
              <a:gd name="connsiteY68" fmla="*/ 1539961 h 1583140"/>
              <a:gd name="connsiteX69" fmla="*/ 4422155 w 9662615"/>
              <a:gd name="connsiteY69" fmla="*/ 1542059 h 1583140"/>
              <a:gd name="connsiteX70" fmla="*/ 4221826 w 9662615"/>
              <a:gd name="connsiteY70" fmla="*/ 1508923 h 1583140"/>
              <a:gd name="connsiteX71" fmla="*/ 4096601 w 9662615"/>
              <a:gd name="connsiteY71" fmla="*/ 1510961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505921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577675 w 9662615"/>
              <a:gd name="connsiteY20" fmla="*/ 1370461 h 1583140"/>
              <a:gd name="connsiteX21" fmla="*/ 7466069 w 9662615"/>
              <a:gd name="connsiteY21" fmla="*/ 1377654 h 1583140"/>
              <a:gd name="connsiteX22" fmla="*/ 7435155 w 9662615"/>
              <a:gd name="connsiteY22" fmla="*/ 1397159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5995105 w 9662615"/>
              <a:gd name="connsiteY36" fmla="*/ 1435236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155638 w 9662615"/>
              <a:gd name="connsiteY47" fmla="*/ 1521938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10961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505921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577675 w 9662615"/>
              <a:gd name="connsiteY20" fmla="*/ 1370461 h 1583140"/>
              <a:gd name="connsiteX21" fmla="*/ 7466069 w 9662615"/>
              <a:gd name="connsiteY21" fmla="*/ 1377654 h 1583140"/>
              <a:gd name="connsiteX22" fmla="*/ 7435155 w 9662615"/>
              <a:gd name="connsiteY22" fmla="*/ 1397159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5995105 w 9662615"/>
              <a:gd name="connsiteY36" fmla="*/ 1435236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10961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505921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577675 w 9662615"/>
              <a:gd name="connsiteY20" fmla="*/ 1370461 h 1583140"/>
              <a:gd name="connsiteX21" fmla="*/ 7466069 w 9662615"/>
              <a:gd name="connsiteY21" fmla="*/ 1377654 h 1583140"/>
              <a:gd name="connsiteX22" fmla="*/ 7435155 w 9662615"/>
              <a:gd name="connsiteY22" fmla="*/ 1397159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10961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505921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577675 w 9662615"/>
              <a:gd name="connsiteY20" fmla="*/ 1370461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10961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505921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10961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505921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10961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601337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21563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601337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21563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601337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21563 h 1583140"/>
              <a:gd name="connsiteX72" fmla="*/ 3970635 w 9662615"/>
              <a:gd name="connsiteY72" fmla="*/ 1544815 h 1583140"/>
              <a:gd name="connsiteX73" fmla="*/ 3743791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601337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21563 h 1583140"/>
              <a:gd name="connsiteX72" fmla="*/ 3970635 w 9662615"/>
              <a:gd name="connsiteY72" fmla="*/ 1544815 h 1583140"/>
              <a:gd name="connsiteX73" fmla="*/ 3833906 w 9662615"/>
              <a:gd name="connsiteY73" fmla="*/ 1516637 h 1583140"/>
              <a:gd name="connsiteX74" fmla="*/ 3664453 w 9662615"/>
              <a:gd name="connsiteY74" fmla="*/ 1521660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601337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21563 h 1583140"/>
              <a:gd name="connsiteX72" fmla="*/ 3970635 w 9662615"/>
              <a:gd name="connsiteY72" fmla="*/ 1544815 h 1583140"/>
              <a:gd name="connsiteX73" fmla="*/ 3833906 w 9662615"/>
              <a:gd name="connsiteY73" fmla="*/ 1516637 h 1583140"/>
              <a:gd name="connsiteX74" fmla="*/ 3696258 w 9662615"/>
              <a:gd name="connsiteY74" fmla="*/ 1537563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67911 w 9662615"/>
              <a:gd name="connsiteY81" fmla="*/ 1526618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601337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21563 h 1583140"/>
              <a:gd name="connsiteX72" fmla="*/ 3970635 w 9662615"/>
              <a:gd name="connsiteY72" fmla="*/ 1544815 h 1583140"/>
              <a:gd name="connsiteX73" fmla="*/ 3833906 w 9662615"/>
              <a:gd name="connsiteY73" fmla="*/ 1516637 h 1583140"/>
              <a:gd name="connsiteX74" fmla="*/ 3696258 w 9662615"/>
              <a:gd name="connsiteY74" fmla="*/ 1537563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30805 w 9662615"/>
              <a:gd name="connsiteY81" fmla="*/ 1542521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59871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601337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21563 h 1583140"/>
              <a:gd name="connsiteX72" fmla="*/ 3970635 w 9662615"/>
              <a:gd name="connsiteY72" fmla="*/ 1544815 h 1583140"/>
              <a:gd name="connsiteX73" fmla="*/ 3833906 w 9662615"/>
              <a:gd name="connsiteY73" fmla="*/ 1516637 h 1583140"/>
              <a:gd name="connsiteX74" fmla="*/ 3696258 w 9662615"/>
              <a:gd name="connsiteY74" fmla="*/ 1537563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30805 w 9662615"/>
              <a:gd name="connsiteY81" fmla="*/ 1542521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91676 w 9662615"/>
              <a:gd name="connsiteY91" fmla="*/ 1500859 h 1583140"/>
              <a:gd name="connsiteX92" fmla="*/ 2330328 w 9662615"/>
              <a:gd name="connsiteY92" fmla="*/ 1499441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601337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082104 w 9662615"/>
              <a:gd name="connsiteY49" fmla="*/ 1547781 h 1583140"/>
              <a:gd name="connsiteX50" fmla="*/ 5059484 w 9662615"/>
              <a:gd name="connsiteY50" fmla="*/ 1546802 h 1583140"/>
              <a:gd name="connsiteX51" fmla="*/ 5050958 w 9662615"/>
              <a:gd name="connsiteY51" fmla="*/ 1545776 h 1583140"/>
              <a:gd name="connsiteX52" fmla="*/ 5038524 w 9662615"/>
              <a:gd name="connsiteY52" fmla="*/ 1545675 h 1583140"/>
              <a:gd name="connsiteX53" fmla="*/ 5038223 w 9662615"/>
              <a:gd name="connsiteY53" fmla="*/ 1545881 h 1583140"/>
              <a:gd name="connsiteX54" fmla="*/ 5026564 w 9662615"/>
              <a:gd name="connsiteY54" fmla="*/ 1545376 h 1583140"/>
              <a:gd name="connsiteX55" fmla="*/ 4969433 w 9662615"/>
              <a:gd name="connsiteY55" fmla="*/ 1540263 h 1583140"/>
              <a:gd name="connsiteX56" fmla="*/ 4894799 w 9662615"/>
              <a:gd name="connsiteY56" fmla="*/ 1559476 h 1583140"/>
              <a:gd name="connsiteX57" fmla="*/ 4863775 w 9662615"/>
              <a:gd name="connsiteY57" fmla="*/ 1562633 h 1583140"/>
              <a:gd name="connsiteX58" fmla="*/ 4847242 w 9662615"/>
              <a:gd name="connsiteY58" fmla="*/ 1565435 h 1583140"/>
              <a:gd name="connsiteX59" fmla="*/ 4846237 w 9662615"/>
              <a:gd name="connsiteY59" fmla="*/ 1566331 h 1583140"/>
              <a:gd name="connsiteX60" fmla="*/ 4791466 w 9662615"/>
              <a:gd name="connsiteY60" fmla="*/ 1561324 h 1583140"/>
              <a:gd name="connsiteX61" fmla="*/ 4784247 w 9662615"/>
              <a:gd name="connsiteY61" fmla="*/ 1562342 h 1583140"/>
              <a:gd name="connsiteX62" fmla="*/ 4748477 w 9662615"/>
              <a:gd name="connsiteY62" fmla="*/ 1556925 h 1583140"/>
              <a:gd name="connsiteX63" fmla="*/ 4730033 w 9662615"/>
              <a:gd name="connsiteY63" fmla="*/ 1555274 h 1583140"/>
              <a:gd name="connsiteX64" fmla="*/ 4724747 w 9662615"/>
              <a:gd name="connsiteY64" fmla="*/ 1552439 h 1583140"/>
              <a:gd name="connsiteX65" fmla="*/ 4697562 w 9662615"/>
              <a:gd name="connsiteY65" fmla="*/ 1551206 h 1583140"/>
              <a:gd name="connsiteX66" fmla="*/ 4694469 w 9662615"/>
              <a:gd name="connsiteY66" fmla="*/ 1551958 h 1583140"/>
              <a:gd name="connsiteX67" fmla="*/ 4671940 w 9662615"/>
              <a:gd name="connsiteY67" fmla="*/ 1547617 h 1583140"/>
              <a:gd name="connsiteX68" fmla="*/ 4589320 w 9662615"/>
              <a:gd name="connsiteY68" fmla="*/ 1534660 h 1583140"/>
              <a:gd name="connsiteX69" fmla="*/ 4422155 w 9662615"/>
              <a:gd name="connsiteY69" fmla="*/ 1542059 h 1583140"/>
              <a:gd name="connsiteX70" fmla="*/ 4221826 w 9662615"/>
              <a:gd name="connsiteY70" fmla="*/ 1508923 h 1583140"/>
              <a:gd name="connsiteX71" fmla="*/ 4096601 w 9662615"/>
              <a:gd name="connsiteY71" fmla="*/ 1521563 h 1583140"/>
              <a:gd name="connsiteX72" fmla="*/ 3970635 w 9662615"/>
              <a:gd name="connsiteY72" fmla="*/ 1544815 h 1583140"/>
              <a:gd name="connsiteX73" fmla="*/ 3833906 w 9662615"/>
              <a:gd name="connsiteY73" fmla="*/ 1516637 h 1583140"/>
              <a:gd name="connsiteX74" fmla="*/ 3696258 w 9662615"/>
              <a:gd name="connsiteY74" fmla="*/ 1537563 h 1583140"/>
              <a:gd name="connsiteX75" fmla="*/ 3594070 w 9662615"/>
              <a:gd name="connsiteY75" fmla="*/ 1509422 h 1583140"/>
              <a:gd name="connsiteX76" fmla="*/ 3565233 w 9662615"/>
              <a:gd name="connsiteY76" fmla="*/ 1515122 h 1583140"/>
              <a:gd name="connsiteX77" fmla="*/ 3560267 w 9662615"/>
              <a:gd name="connsiteY77" fmla="*/ 1516288 h 1583140"/>
              <a:gd name="connsiteX78" fmla="*/ 3540258 w 9662615"/>
              <a:gd name="connsiteY78" fmla="*/ 1516976 h 1583140"/>
              <a:gd name="connsiteX79" fmla="*/ 3534780 w 9662615"/>
              <a:gd name="connsiteY79" fmla="*/ 1522141 h 1583140"/>
              <a:gd name="connsiteX80" fmla="*/ 3504783 w 9662615"/>
              <a:gd name="connsiteY80" fmla="*/ 1526739 h 1583140"/>
              <a:gd name="connsiteX81" fmla="*/ 3430805 w 9662615"/>
              <a:gd name="connsiteY81" fmla="*/ 1542521 h 1583140"/>
              <a:gd name="connsiteX82" fmla="*/ 3292707 w 9662615"/>
              <a:gd name="connsiteY82" fmla="*/ 1520490 h 1583140"/>
              <a:gd name="connsiteX83" fmla="*/ 3187872 w 9662615"/>
              <a:gd name="connsiteY83" fmla="*/ 1519991 h 1583140"/>
              <a:gd name="connsiteX84" fmla="*/ 3148026 w 9662615"/>
              <a:gd name="connsiteY84" fmla="*/ 1524777 h 1583140"/>
              <a:gd name="connsiteX85" fmla="*/ 3092394 w 9662615"/>
              <a:gd name="connsiteY85" fmla="*/ 1528115 h 1583140"/>
              <a:gd name="connsiteX86" fmla="*/ 2994200 w 9662615"/>
              <a:gd name="connsiteY86" fmla="*/ 1537857 h 1583140"/>
              <a:gd name="connsiteX87" fmla="*/ 2862301 w 9662615"/>
              <a:gd name="connsiteY87" fmla="*/ 1544250 h 1583140"/>
              <a:gd name="connsiteX88" fmla="*/ 2766335 w 9662615"/>
              <a:gd name="connsiteY88" fmla="*/ 1527662 h 1583140"/>
              <a:gd name="connsiteX89" fmla="*/ 2757836 w 9662615"/>
              <a:gd name="connsiteY89" fmla="*/ 1531371 h 1583140"/>
              <a:gd name="connsiteX90" fmla="*/ 2691555 w 9662615"/>
              <a:gd name="connsiteY90" fmla="*/ 1530283 h 1583140"/>
              <a:gd name="connsiteX91" fmla="*/ 2491676 w 9662615"/>
              <a:gd name="connsiteY91" fmla="*/ 1500859 h 1583140"/>
              <a:gd name="connsiteX92" fmla="*/ 2378036 w 9662615"/>
              <a:gd name="connsiteY92" fmla="*/ 1520645 h 1583140"/>
              <a:gd name="connsiteX93" fmla="*/ 2284269 w 9662615"/>
              <a:gd name="connsiteY93" fmla="*/ 1503068 h 1583140"/>
              <a:gd name="connsiteX94" fmla="*/ 2207104 w 9662615"/>
              <a:gd name="connsiteY94" fmla="*/ 1508888 h 1583140"/>
              <a:gd name="connsiteX95" fmla="*/ 2149226 w 9662615"/>
              <a:gd name="connsiteY95" fmla="*/ 1523409 h 1583140"/>
              <a:gd name="connsiteX96" fmla="*/ 2084783 w 9662615"/>
              <a:gd name="connsiteY96" fmla="*/ 1524245 h 1583140"/>
              <a:gd name="connsiteX97" fmla="*/ 2070075 w 9662615"/>
              <a:gd name="connsiteY97" fmla="*/ 1511285 h 1583140"/>
              <a:gd name="connsiteX98" fmla="*/ 2001057 w 9662615"/>
              <a:gd name="connsiteY98" fmla="*/ 1516449 h 1583140"/>
              <a:gd name="connsiteX99" fmla="*/ 1896330 w 9662615"/>
              <a:gd name="connsiteY99" fmla="*/ 1525725 h 1583140"/>
              <a:gd name="connsiteX100" fmla="*/ 1835994 w 9662615"/>
              <a:gd name="connsiteY100" fmla="*/ 1527678 h 1583140"/>
              <a:gd name="connsiteX101" fmla="*/ 1671119 w 9662615"/>
              <a:gd name="connsiteY101" fmla="*/ 1536701 h 1583140"/>
              <a:gd name="connsiteX102" fmla="*/ 1601337 w 9662615"/>
              <a:gd name="connsiteY102" fmla="*/ 1548552 h 1583140"/>
              <a:gd name="connsiteX103" fmla="*/ 1407755 w 9662615"/>
              <a:gd name="connsiteY103" fmla="*/ 1571444 h 1583140"/>
              <a:gd name="connsiteX104" fmla="*/ 1271994 w 9662615"/>
              <a:gd name="connsiteY104" fmla="*/ 1579471 h 1583140"/>
              <a:gd name="connsiteX105" fmla="*/ 1249226 w 9662615"/>
              <a:gd name="connsiteY105" fmla="*/ 1583140 h 1583140"/>
              <a:gd name="connsiteX106" fmla="*/ 1217719 w 9662615"/>
              <a:gd name="connsiteY106" fmla="*/ 1580863 h 1583140"/>
              <a:gd name="connsiteX107" fmla="*/ 1091432 w 9662615"/>
              <a:gd name="connsiteY107" fmla="*/ 1571003 h 1583140"/>
              <a:gd name="connsiteX108" fmla="*/ 992039 w 9662615"/>
              <a:gd name="connsiteY108" fmla="*/ 1556662 h 1583140"/>
              <a:gd name="connsiteX109" fmla="*/ 868264 w 9662615"/>
              <a:gd name="connsiteY109" fmla="*/ 1566392 h 1583140"/>
              <a:gd name="connsiteX110" fmla="*/ 792765 w 9662615"/>
              <a:gd name="connsiteY110" fmla="*/ 1563102 h 1583140"/>
              <a:gd name="connsiteX111" fmla="*/ 669055 w 9662615"/>
              <a:gd name="connsiteY111" fmla="*/ 1543638 h 1583140"/>
              <a:gd name="connsiteX112" fmla="*/ 506152 w 9662615"/>
              <a:gd name="connsiteY112" fmla="*/ 1549124 h 1583140"/>
              <a:gd name="connsiteX113" fmla="*/ 472797 w 9662615"/>
              <a:gd name="connsiteY113" fmla="*/ 1568904 h 1583140"/>
              <a:gd name="connsiteX114" fmla="*/ 427864 w 9662615"/>
              <a:gd name="connsiteY114" fmla="*/ 1580848 h 1583140"/>
              <a:gd name="connsiteX115" fmla="*/ 408381 w 9662615"/>
              <a:gd name="connsiteY115" fmla="*/ 1552940 h 1583140"/>
              <a:gd name="connsiteX116" fmla="*/ 267163 w 9662615"/>
              <a:gd name="connsiteY116" fmla="*/ 1531913 h 1583140"/>
              <a:gd name="connsiteX117" fmla="*/ 196644 w 9662615"/>
              <a:gd name="connsiteY117" fmla="*/ 1524565 h 1583140"/>
              <a:gd name="connsiteX118" fmla="*/ 86819 w 9662615"/>
              <a:gd name="connsiteY118" fmla="*/ 1519517 h 1583140"/>
              <a:gd name="connsiteX119" fmla="*/ 53369 w 9662615"/>
              <a:gd name="connsiteY119" fmla="*/ 1516853 h 1583140"/>
              <a:gd name="connsiteX120" fmla="*/ 2359 w 9662615"/>
              <a:gd name="connsiteY120" fmla="*/ 1515247 h 1583140"/>
              <a:gd name="connsiteX121" fmla="*/ 0 w 9662615"/>
              <a:gd name="connsiteY121" fmla="*/ 1514932 h 1583140"/>
              <a:gd name="connsiteX122" fmla="*/ 0 w 9662615"/>
              <a:gd name="connsiteY122" fmla="*/ 0 h 1583140"/>
              <a:gd name="connsiteX0" fmla="*/ 0 w 9662615"/>
              <a:gd name="connsiteY0" fmla="*/ 0 h 1587534"/>
              <a:gd name="connsiteX1" fmla="*/ 9662615 w 9662615"/>
              <a:gd name="connsiteY1" fmla="*/ 0 h 1587534"/>
              <a:gd name="connsiteX2" fmla="*/ 9662615 w 9662615"/>
              <a:gd name="connsiteY2" fmla="*/ 1280346 h 1587534"/>
              <a:gd name="connsiteX3" fmla="*/ 9658420 w 9662615"/>
              <a:gd name="connsiteY3" fmla="*/ 1280106 h 1587534"/>
              <a:gd name="connsiteX4" fmla="*/ 9469546 w 9662615"/>
              <a:gd name="connsiteY4" fmla="*/ 1289837 h 1587534"/>
              <a:gd name="connsiteX5" fmla="*/ 9385895 w 9662615"/>
              <a:gd name="connsiteY5" fmla="*/ 1269203 h 1587534"/>
              <a:gd name="connsiteX6" fmla="*/ 9144767 w 9662615"/>
              <a:gd name="connsiteY6" fmla="*/ 1264120 h 1587534"/>
              <a:gd name="connsiteX7" fmla="*/ 8837252 w 9662615"/>
              <a:gd name="connsiteY7" fmla="*/ 1350515 h 1587534"/>
              <a:gd name="connsiteX8" fmla="*/ 8705466 w 9662615"/>
              <a:gd name="connsiteY8" fmla="*/ 1342419 h 1587534"/>
              <a:gd name="connsiteX9" fmla="*/ 8652221 w 9662615"/>
              <a:gd name="connsiteY9" fmla="*/ 1326906 h 1587534"/>
              <a:gd name="connsiteX10" fmla="*/ 8632312 w 9662615"/>
              <a:gd name="connsiteY10" fmla="*/ 1326025 h 1587534"/>
              <a:gd name="connsiteX11" fmla="*/ 8591582 w 9662615"/>
              <a:gd name="connsiteY11" fmla="*/ 1341666 h 1587534"/>
              <a:gd name="connsiteX12" fmla="*/ 8537336 w 9662615"/>
              <a:gd name="connsiteY12" fmla="*/ 1341684 h 1587534"/>
              <a:gd name="connsiteX13" fmla="*/ 8472508 w 9662615"/>
              <a:gd name="connsiteY13" fmla="*/ 1363109 h 1587534"/>
              <a:gd name="connsiteX14" fmla="*/ 8258477 w 9662615"/>
              <a:gd name="connsiteY14" fmla="*/ 1370666 h 1587534"/>
              <a:gd name="connsiteX15" fmla="*/ 8197961 w 9662615"/>
              <a:gd name="connsiteY15" fmla="*/ 1392804 h 1587534"/>
              <a:gd name="connsiteX16" fmla="*/ 8171196 w 9662615"/>
              <a:gd name="connsiteY16" fmla="*/ 1397216 h 1587534"/>
              <a:gd name="connsiteX17" fmla="*/ 8127667 w 9662615"/>
              <a:gd name="connsiteY17" fmla="*/ 1418254 h 1587534"/>
              <a:gd name="connsiteX18" fmla="*/ 7974579 w 9662615"/>
              <a:gd name="connsiteY18" fmla="*/ 1383439 h 1587534"/>
              <a:gd name="connsiteX19" fmla="*/ 7768351 w 9662615"/>
              <a:gd name="connsiteY19" fmla="*/ 1395051 h 1587534"/>
              <a:gd name="connsiteX20" fmla="*/ 7635985 w 9662615"/>
              <a:gd name="connsiteY20" fmla="*/ 1386363 h 1587534"/>
              <a:gd name="connsiteX21" fmla="*/ 7466069 w 9662615"/>
              <a:gd name="connsiteY21" fmla="*/ 1377654 h 1587534"/>
              <a:gd name="connsiteX22" fmla="*/ 7355642 w 9662615"/>
              <a:gd name="connsiteY22" fmla="*/ 1407761 h 1587534"/>
              <a:gd name="connsiteX23" fmla="*/ 7151610 w 9662615"/>
              <a:gd name="connsiteY23" fmla="*/ 1397856 h 1587534"/>
              <a:gd name="connsiteX24" fmla="*/ 7082147 w 9662615"/>
              <a:gd name="connsiteY24" fmla="*/ 1406113 h 1587534"/>
              <a:gd name="connsiteX25" fmla="*/ 7014958 w 9662615"/>
              <a:gd name="connsiteY25" fmla="*/ 1396883 h 1587534"/>
              <a:gd name="connsiteX26" fmla="*/ 6907567 w 9662615"/>
              <a:gd name="connsiteY26" fmla="*/ 1419149 h 1587534"/>
              <a:gd name="connsiteX27" fmla="*/ 6748428 w 9662615"/>
              <a:gd name="connsiteY27" fmla="*/ 1420308 h 1587534"/>
              <a:gd name="connsiteX28" fmla="*/ 6654257 w 9662615"/>
              <a:gd name="connsiteY28" fmla="*/ 1424143 h 1587534"/>
              <a:gd name="connsiteX29" fmla="*/ 6620123 w 9662615"/>
              <a:gd name="connsiteY29" fmla="*/ 1430535 h 1587534"/>
              <a:gd name="connsiteX30" fmla="*/ 6571355 w 9662615"/>
              <a:gd name="connsiteY30" fmla="*/ 1436144 h 1587534"/>
              <a:gd name="connsiteX31" fmla="*/ 6486557 w 9662615"/>
              <a:gd name="connsiteY31" fmla="*/ 1449861 h 1587534"/>
              <a:gd name="connsiteX32" fmla="*/ 6370419 w 9662615"/>
              <a:gd name="connsiteY32" fmla="*/ 1461649 h 1587534"/>
              <a:gd name="connsiteX33" fmla="*/ 6278839 w 9662615"/>
              <a:gd name="connsiteY33" fmla="*/ 1449160 h 1587534"/>
              <a:gd name="connsiteX34" fmla="*/ 6272455 w 9662615"/>
              <a:gd name="connsiteY34" fmla="*/ 1453191 h 1587534"/>
              <a:gd name="connsiteX35" fmla="*/ 6212659 w 9662615"/>
              <a:gd name="connsiteY35" fmla="*/ 1454850 h 1587534"/>
              <a:gd name="connsiteX36" fmla="*/ 6069317 w 9662615"/>
              <a:gd name="connsiteY36" fmla="*/ 1445838 h 1587534"/>
              <a:gd name="connsiteX37" fmla="*/ 5878477 w 9662615"/>
              <a:gd name="connsiteY37" fmla="*/ 1439180 h 1587534"/>
              <a:gd name="connsiteX38" fmla="*/ 5838387 w 9662615"/>
              <a:gd name="connsiteY38" fmla="*/ 1444679 h 1587534"/>
              <a:gd name="connsiteX39" fmla="*/ 5771136 w 9662615"/>
              <a:gd name="connsiteY39" fmla="*/ 1453639 h 1587534"/>
              <a:gd name="connsiteX40" fmla="*/ 5724081 w 9662615"/>
              <a:gd name="connsiteY40" fmla="*/ 1470431 h 1587534"/>
              <a:gd name="connsiteX41" fmla="*/ 5666577 w 9662615"/>
              <a:gd name="connsiteY41" fmla="*/ 1473921 h 1587534"/>
              <a:gd name="connsiteX42" fmla="*/ 5649068 w 9662615"/>
              <a:gd name="connsiteY42" fmla="*/ 1461676 h 1587534"/>
              <a:gd name="connsiteX43" fmla="*/ 5588902 w 9662615"/>
              <a:gd name="connsiteY43" fmla="*/ 1469647 h 1587534"/>
              <a:gd name="connsiteX44" fmla="*/ 5498090 w 9662615"/>
              <a:gd name="connsiteY44" fmla="*/ 1483173 h 1587534"/>
              <a:gd name="connsiteX45" fmla="*/ 5444641 w 9662615"/>
              <a:gd name="connsiteY45" fmla="*/ 1487602 h 1587534"/>
              <a:gd name="connsiteX46" fmla="*/ 5299812 w 9662615"/>
              <a:gd name="connsiteY46" fmla="*/ 1503362 h 1587534"/>
              <a:gd name="connsiteX47" fmla="*/ 5213947 w 9662615"/>
              <a:gd name="connsiteY47" fmla="*/ 1516637 h 1587534"/>
              <a:gd name="connsiteX48" fmla="*/ 5090342 w 9662615"/>
              <a:gd name="connsiteY48" fmla="*/ 1546680 h 1587534"/>
              <a:gd name="connsiteX49" fmla="*/ 5082104 w 9662615"/>
              <a:gd name="connsiteY49" fmla="*/ 1547781 h 1587534"/>
              <a:gd name="connsiteX50" fmla="*/ 5059484 w 9662615"/>
              <a:gd name="connsiteY50" fmla="*/ 1546802 h 1587534"/>
              <a:gd name="connsiteX51" fmla="*/ 5050958 w 9662615"/>
              <a:gd name="connsiteY51" fmla="*/ 1545776 h 1587534"/>
              <a:gd name="connsiteX52" fmla="*/ 5038524 w 9662615"/>
              <a:gd name="connsiteY52" fmla="*/ 1545675 h 1587534"/>
              <a:gd name="connsiteX53" fmla="*/ 5038223 w 9662615"/>
              <a:gd name="connsiteY53" fmla="*/ 1545881 h 1587534"/>
              <a:gd name="connsiteX54" fmla="*/ 5026564 w 9662615"/>
              <a:gd name="connsiteY54" fmla="*/ 1545376 h 1587534"/>
              <a:gd name="connsiteX55" fmla="*/ 4969433 w 9662615"/>
              <a:gd name="connsiteY55" fmla="*/ 1540263 h 1587534"/>
              <a:gd name="connsiteX56" fmla="*/ 4894799 w 9662615"/>
              <a:gd name="connsiteY56" fmla="*/ 1559476 h 1587534"/>
              <a:gd name="connsiteX57" fmla="*/ 4863775 w 9662615"/>
              <a:gd name="connsiteY57" fmla="*/ 1562633 h 1587534"/>
              <a:gd name="connsiteX58" fmla="*/ 4847242 w 9662615"/>
              <a:gd name="connsiteY58" fmla="*/ 1565435 h 1587534"/>
              <a:gd name="connsiteX59" fmla="*/ 4830335 w 9662615"/>
              <a:gd name="connsiteY59" fmla="*/ 1587534 h 1587534"/>
              <a:gd name="connsiteX60" fmla="*/ 4791466 w 9662615"/>
              <a:gd name="connsiteY60" fmla="*/ 1561324 h 1587534"/>
              <a:gd name="connsiteX61" fmla="*/ 4784247 w 9662615"/>
              <a:gd name="connsiteY61" fmla="*/ 1562342 h 1587534"/>
              <a:gd name="connsiteX62" fmla="*/ 4748477 w 9662615"/>
              <a:gd name="connsiteY62" fmla="*/ 1556925 h 1587534"/>
              <a:gd name="connsiteX63" fmla="*/ 4730033 w 9662615"/>
              <a:gd name="connsiteY63" fmla="*/ 1555274 h 1587534"/>
              <a:gd name="connsiteX64" fmla="*/ 4724747 w 9662615"/>
              <a:gd name="connsiteY64" fmla="*/ 1552439 h 1587534"/>
              <a:gd name="connsiteX65" fmla="*/ 4697562 w 9662615"/>
              <a:gd name="connsiteY65" fmla="*/ 1551206 h 1587534"/>
              <a:gd name="connsiteX66" fmla="*/ 4694469 w 9662615"/>
              <a:gd name="connsiteY66" fmla="*/ 1551958 h 1587534"/>
              <a:gd name="connsiteX67" fmla="*/ 4671940 w 9662615"/>
              <a:gd name="connsiteY67" fmla="*/ 1547617 h 1587534"/>
              <a:gd name="connsiteX68" fmla="*/ 4589320 w 9662615"/>
              <a:gd name="connsiteY68" fmla="*/ 1534660 h 1587534"/>
              <a:gd name="connsiteX69" fmla="*/ 4422155 w 9662615"/>
              <a:gd name="connsiteY69" fmla="*/ 1542059 h 1587534"/>
              <a:gd name="connsiteX70" fmla="*/ 4221826 w 9662615"/>
              <a:gd name="connsiteY70" fmla="*/ 1508923 h 1587534"/>
              <a:gd name="connsiteX71" fmla="*/ 4096601 w 9662615"/>
              <a:gd name="connsiteY71" fmla="*/ 1521563 h 1587534"/>
              <a:gd name="connsiteX72" fmla="*/ 3970635 w 9662615"/>
              <a:gd name="connsiteY72" fmla="*/ 1544815 h 1587534"/>
              <a:gd name="connsiteX73" fmla="*/ 3833906 w 9662615"/>
              <a:gd name="connsiteY73" fmla="*/ 1516637 h 1587534"/>
              <a:gd name="connsiteX74" fmla="*/ 3696258 w 9662615"/>
              <a:gd name="connsiteY74" fmla="*/ 1537563 h 1587534"/>
              <a:gd name="connsiteX75" fmla="*/ 3594070 w 9662615"/>
              <a:gd name="connsiteY75" fmla="*/ 1509422 h 1587534"/>
              <a:gd name="connsiteX76" fmla="*/ 3565233 w 9662615"/>
              <a:gd name="connsiteY76" fmla="*/ 1515122 h 1587534"/>
              <a:gd name="connsiteX77" fmla="*/ 3560267 w 9662615"/>
              <a:gd name="connsiteY77" fmla="*/ 1516288 h 1587534"/>
              <a:gd name="connsiteX78" fmla="*/ 3540258 w 9662615"/>
              <a:gd name="connsiteY78" fmla="*/ 1516976 h 1587534"/>
              <a:gd name="connsiteX79" fmla="*/ 3534780 w 9662615"/>
              <a:gd name="connsiteY79" fmla="*/ 1522141 h 1587534"/>
              <a:gd name="connsiteX80" fmla="*/ 3504783 w 9662615"/>
              <a:gd name="connsiteY80" fmla="*/ 1526739 h 1587534"/>
              <a:gd name="connsiteX81" fmla="*/ 3430805 w 9662615"/>
              <a:gd name="connsiteY81" fmla="*/ 1542521 h 1587534"/>
              <a:gd name="connsiteX82" fmla="*/ 3292707 w 9662615"/>
              <a:gd name="connsiteY82" fmla="*/ 1520490 h 1587534"/>
              <a:gd name="connsiteX83" fmla="*/ 3187872 w 9662615"/>
              <a:gd name="connsiteY83" fmla="*/ 1519991 h 1587534"/>
              <a:gd name="connsiteX84" fmla="*/ 3148026 w 9662615"/>
              <a:gd name="connsiteY84" fmla="*/ 1524777 h 1587534"/>
              <a:gd name="connsiteX85" fmla="*/ 3092394 w 9662615"/>
              <a:gd name="connsiteY85" fmla="*/ 1528115 h 1587534"/>
              <a:gd name="connsiteX86" fmla="*/ 2994200 w 9662615"/>
              <a:gd name="connsiteY86" fmla="*/ 1537857 h 1587534"/>
              <a:gd name="connsiteX87" fmla="*/ 2862301 w 9662615"/>
              <a:gd name="connsiteY87" fmla="*/ 1544250 h 1587534"/>
              <a:gd name="connsiteX88" fmla="*/ 2766335 w 9662615"/>
              <a:gd name="connsiteY88" fmla="*/ 1527662 h 1587534"/>
              <a:gd name="connsiteX89" fmla="*/ 2757836 w 9662615"/>
              <a:gd name="connsiteY89" fmla="*/ 1531371 h 1587534"/>
              <a:gd name="connsiteX90" fmla="*/ 2691555 w 9662615"/>
              <a:gd name="connsiteY90" fmla="*/ 1530283 h 1587534"/>
              <a:gd name="connsiteX91" fmla="*/ 2491676 w 9662615"/>
              <a:gd name="connsiteY91" fmla="*/ 1500859 h 1587534"/>
              <a:gd name="connsiteX92" fmla="*/ 2378036 w 9662615"/>
              <a:gd name="connsiteY92" fmla="*/ 1520645 h 1587534"/>
              <a:gd name="connsiteX93" fmla="*/ 2284269 w 9662615"/>
              <a:gd name="connsiteY93" fmla="*/ 1503068 h 1587534"/>
              <a:gd name="connsiteX94" fmla="*/ 2207104 w 9662615"/>
              <a:gd name="connsiteY94" fmla="*/ 1508888 h 1587534"/>
              <a:gd name="connsiteX95" fmla="*/ 2149226 w 9662615"/>
              <a:gd name="connsiteY95" fmla="*/ 1523409 h 1587534"/>
              <a:gd name="connsiteX96" fmla="*/ 2084783 w 9662615"/>
              <a:gd name="connsiteY96" fmla="*/ 1524245 h 1587534"/>
              <a:gd name="connsiteX97" fmla="*/ 2070075 w 9662615"/>
              <a:gd name="connsiteY97" fmla="*/ 1511285 h 1587534"/>
              <a:gd name="connsiteX98" fmla="*/ 2001057 w 9662615"/>
              <a:gd name="connsiteY98" fmla="*/ 1516449 h 1587534"/>
              <a:gd name="connsiteX99" fmla="*/ 1896330 w 9662615"/>
              <a:gd name="connsiteY99" fmla="*/ 1525725 h 1587534"/>
              <a:gd name="connsiteX100" fmla="*/ 1835994 w 9662615"/>
              <a:gd name="connsiteY100" fmla="*/ 1527678 h 1587534"/>
              <a:gd name="connsiteX101" fmla="*/ 1671119 w 9662615"/>
              <a:gd name="connsiteY101" fmla="*/ 1536701 h 1587534"/>
              <a:gd name="connsiteX102" fmla="*/ 1601337 w 9662615"/>
              <a:gd name="connsiteY102" fmla="*/ 1548552 h 1587534"/>
              <a:gd name="connsiteX103" fmla="*/ 1407755 w 9662615"/>
              <a:gd name="connsiteY103" fmla="*/ 1571444 h 1587534"/>
              <a:gd name="connsiteX104" fmla="*/ 1271994 w 9662615"/>
              <a:gd name="connsiteY104" fmla="*/ 1579471 h 1587534"/>
              <a:gd name="connsiteX105" fmla="*/ 1249226 w 9662615"/>
              <a:gd name="connsiteY105" fmla="*/ 1583140 h 1587534"/>
              <a:gd name="connsiteX106" fmla="*/ 1217719 w 9662615"/>
              <a:gd name="connsiteY106" fmla="*/ 1580863 h 1587534"/>
              <a:gd name="connsiteX107" fmla="*/ 1091432 w 9662615"/>
              <a:gd name="connsiteY107" fmla="*/ 1571003 h 1587534"/>
              <a:gd name="connsiteX108" fmla="*/ 992039 w 9662615"/>
              <a:gd name="connsiteY108" fmla="*/ 1556662 h 1587534"/>
              <a:gd name="connsiteX109" fmla="*/ 868264 w 9662615"/>
              <a:gd name="connsiteY109" fmla="*/ 1566392 h 1587534"/>
              <a:gd name="connsiteX110" fmla="*/ 792765 w 9662615"/>
              <a:gd name="connsiteY110" fmla="*/ 1563102 h 1587534"/>
              <a:gd name="connsiteX111" fmla="*/ 669055 w 9662615"/>
              <a:gd name="connsiteY111" fmla="*/ 1543638 h 1587534"/>
              <a:gd name="connsiteX112" fmla="*/ 506152 w 9662615"/>
              <a:gd name="connsiteY112" fmla="*/ 1549124 h 1587534"/>
              <a:gd name="connsiteX113" fmla="*/ 472797 w 9662615"/>
              <a:gd name="connsiteY113" fmla="*/ 1568904 h 1587534"/>
              <a:gd name="connsiteX114" fmla="*/ 427864 w 9662615"/>
              <a:gd name="connsiteY114" fmla="*/ 1580848 h 1587534"/>
              <a:gd name="connsiteX115" fmla="*/ 408381 w 9662615"/>
              <a:gd name="connsiteY115" fmla="*/ 1552940 h 1587534"/>
              <a:gd name="connsiteX116" fmla="*/ 267163 w 9662615"/>
              <a:gd name="connsiteY116" fmla="*/ 1531913 h 1587534"/>
              <a:gd name="connsiteX117" fmla="*/ 196644 w 9662615"/>
              <a:gd name="connsiteY117" fmla="*/ 1524565 h 1587534"/>
              <a:gd name="connsiteX118" fmla="*/ 86819 w 9662615"/>
              <a:gd name="connsiteY118" fmla="*/ 1519517 h 1587534"/>
              <a:gd name="connsiteX119" fmla="*/ 53369 w 9662615"/>
              <a:gd name="connsiteY119" fmla="*/ 1516853 h 1587534"/>
              <a:gd name="connsiteX120" fmla="*/ 2359 w 9662615"/>
              <a:gd name="connsiteY120" fmla="*/ 1515247 h 1587534"/>
              <a:gd name="connsiteX121" fmla="*/ 0 w 9662615"/>
              <a:gd name="connsiteY121" fmla="*/ 1514932 h 1587534"/>
              <a:gd name="connsiteX122" fmla="*/ 0 w 9662615"/>
              <a:gd name="connsiteY122" fmla="*/ 0 h 1587534"/>
              <a:gd name="connsiteX0" fmla="*/ 0 w 9662615"/>
              <a:gd name="connsiteY0" fmla="*/ 0 h 1587534"/>
              <a:gd name="connsiteX1" fmla="*/ 9662615 w 9662615"/>
              <a:gd name="connsiteY1" fmla="*/ 0 h 1587534"/>
              <a:gd name="connsiteX2" fmla="*/ 9662615 w 9662615"/>
              <a:gd name="connsiteY2" fmla="*/ 1280346 h 1587534"/>
              <a:gd name="connsiteX3" fmla="*/ 9658420 w 9662615"/>
              <a:gd name="connsiteY3" fmla="*/ 1280106 h 1587534"/>
              <a:gd name="connsiteX4" fmla="*/ 9469546 w 9662615"/>
              <a:gd name="connsiteY4" fmla="*/ 1289837 h 1587534"/>
              <a:gd name="connsiteX5" fmla="*/ 9385895 w 9662615"/>
              <a:gd name="connsiteY5" fmla="*/ 1269203 h 1587534"/>
              <a:gd name="connsiteX6" fmla="*/ 9144767 w 9662615"/>
              <a:gd name="connsiteY6" fmla="*/ 1264120 h 1587534"/>
              <a:gd name="connsiteX7" fmla="*/ 8837252 w 9662615"/>
              <a:gd name="connsiteY7" fmla="*/ 1350515 h 1587534"/>
              <a:gd name="connsiteX8" fmla="*/ 8705466 w 9662615"/>
              <a:gd name="connsiteY8" fmla="*/ 1342419 h 1587534"/>
              <a:gd name="connsiteX9" fmla="*/ 8652221 w 9662615"/>
              <a:gd name="connsiteY9" fmla="*/ 1326906 h 1587534"/>
              <a:gd name="connsiteX10" fmla="*/ 8632312 w 9662615"/>
              <a:gd name="connsiteY10" fmla="*/ 1326025 h 1587534"/>
              <a:gd name="connsiteX11" fmla="*/ 8591582 w 9662615"/>
              <a:gd name="connsiteY11" fmla="*/ 1341666 h 1587534"/>
              <a:gd name="connsiteX12" fmla="*/ 8537336 w 9662615"/>
              <a:gd name="connsiteY12" fmla="*/ 1341684 h 1587534"/>
              <a:gd name="connsiteX13" fmla="*/ 8472508 w 9662615"/>
              <a:gd name="connsiteY13" fmla="*/ 1363109 h 1587534"/>
              <a:gd name="connsiteX14" fmla="*/ 8258477 w 9662615"/>
              <a:gd name="connsiteY14" fmla="*/ 1370666 h 1587534"/>
              <a:gd name="connsiteX15" fmla="*/ 8197961 w 9662615"/>
              <a:gd name="connsiteY15" fmla="*/ 1392804 h 1587534"/>
              <a:gd name="connsiteX16" fmla="*/ 8171196 w 9662615"/>
              <a:gd name="connsiteY16" fmla="*/ 1397216 h 1587534"/>
              <a:gd name="connsiteX17" fmla="*/ 8127667 w 9662615"/>
              <a:gd name="connsiteY17" fmla="*/ 1418254 h 1587534"/>
              <a:gd name="connsiteX18" fmla="*/ 7974579 w 9662615"/>
              <a:gd name="connsiteY18" fmla="*/ 1383439 h 1587534"/>
              <a:gd name="connsiteX19" fmla="*/ 7768351 w 9662615"/>
              <a:gd name="connsiteY19" fmla="*/ 1395051 h 1587534"/>
              <a:gd name="connsiteX20" fmla="*/ 7635985 w 9662615"/>
              <a:gd name="connsiteY20" fmla="*/ 1386363 h 1587534"/>
              <a:gd name="connsiteX21" fmla="*/ 7466069 w 9662615"/>
              <a:gd name="connsiteY21" fmla="*/ 1377654 h 1587534"/>
              <a:gd name="connsiteX22" fmla="*/ 7355642 w 9662615"/>
              <a:gd name="connsiteY22" fmla="*/ 1407761 h 1587534"/>
              <a:gd name="connsiteX23" fmla="*/ 7151610 w 9662615"/>
              <a:gd name="connsiteY23" fmla="*/ 1397856 h 1587534"/>
              <a:gd name="connsiteX24" fmla="*/ 7082147 w 9662615"/>
              <a:gd name="connsiteY24" fmla="*/ 1406113 h 1587534"/>
              <a:gd name="connsiteX25" fmla="*/ 7014958 w 9662615"/>
              <a:gd name="connsiteY25" fmla="*/ 1396883 h 1587534"/>
              <a:gd name="connsiteX26" fmla="*/ 6907567 w 9662615"/>
              <a:gd name="connsiteY26" fmla="*/ 1419149 h 1587534"/>
              <a:gd name="connsiteX27" fmla="*/ 6748428 w 9662615"/>
              <a:gd name="connsiteY27" fmla="*/ 1420308 h 1587534"/>
              <a:gd name="connsiteX28" fmla="*/ 6654257 w 9662615"/>
              <a:gd name="connsiteY28" fmla="*/ 1424143 h 1587534"/>
              <a:gd name="connsiteX29" fmla="*/ 6620123 w 9662615"/>
              <a:gd name="connsiteY29" fmla="*/ 1430535 h 1587534"/>
              <a:gd name="connsiteX30" fmla="*/ 6571355 w 9662615"/>
              <a:gd name="connsiteY30" fmla="*/ 1436144 h 1587534"/>
              <a:gd name="connsiteX31" fmla="*/ 6486557 w 9662615"/>
              <a:gd name="connsiteY31" fmla="*/ 1449861 h 1587534"/>
              <a:gd name="connsiteX32" fmla="*/ 6370419 w 9662615"/>
              <a:gd name="connsiteY32" fmla="*/ 1461649 h 1587534"/>
              <a:gd name="connsiteX33" fmla="*/ 6278839 w 9662615"/>
              <a:gd name="connsiteY33" fmla="*/ 1449160 h 1587534"/>
              <a:gd name="connsiteX34" fmla="*/ 6272455 w 9662615"/>
              <a:gd name="connsiteY34" fmla="*/ 1453191 h 1587534"/>
              <a:gd name="connsiteX35" fmla="*/ 6212659 w 9662615"/>
              <a:gd name="connsiteY35" fmla="*/ 1454850 h 1587534"/>
              <a:gd name="connsiteX36" fmla="*/ 6069317 w 9662615"/>
              <a:gd name="connsiteY36" fmla="*/ 1445838 h 1587534"/>
              <a:gd name="connsiteX37" fmla="*/ 5878477 w 9662615"/>
              <a:gd name="connsiteY37" fmla="*/ 1439180 h 1587534"/>
              <a:gd name="connsiteX38" fmla="*/ 5838387 w 9662615"/>
              <a:gd name="connsiteY38" fmla="*/ 1444679 h 1587534"/>
              <a:gd name="connsiteX39" fmla="*/ 5771136 w 9662615"/>
              <a:gd name="connsiteY39" fmla="*/ 1453639 h 1587534"/>
              <a:gd name="connsiteX40" fmla="*/ 5724081 w 9662615"/>
              <a:gd name="connsiteY40" fmla="*/ 1470431 h 1587534"/>
              <a:gd name="connsiteX41" fmla="*/ 5666577 w 9662615"/>
              <a:gd name="connsiteY41" fmla="*/ 1473921 h 1587534"/>
              <a:gd name="connsiteX42" fmla="*/ 5649068 w 9662615"/>
              <a:gd name="connsiteY42" fmla="*/ 1461676 h 1587534"/>
              <a:gd name="connsiteX43" fmla="*/ 5588902 w 9662615"/>
              <a:gd name="connsiteY43" fmla="*/ 1469647 h 1587534"/>
              <a:gd name="connsiteX44" fmla="*/ 5498090 w 9662615"/>
              <a:gd name="connsiteY44" fmla="*/ 1483173 h 1587534"/>
              <a:gd name="connsiteX45" fmla="*/ 5444641 w 9662615"/>
              <a:gd name="connsiteY45" fmla="*/ 1487602 h 1587534"/>
              <a:gd name="connsiteX46" fmla="*/ 5299812 w 9662615"/>
              <a:gd name="connsiteY46" fmla="*/ 1503362 h 1587534"/>
              <a:gd name="connsiteX47" fmla="*/ 5213947 w 9662615"/>
              <a:gd name="connsiteY47" fmla="*/ 1516637 h 1587534"/>
              <a:gd name="connsiteX48" fmla="*/ 5090342 w 9662615"/>
              <a:gd name="connsiteY48" fmla="*/ 1546680 h 1587534"/>
              <a:gd name="connsiteX49" fmla="*/ 5082104 w 9662615"/>
              <a:gd name="connsiteY49" fmla="*/ 1547781 h 1587534"/>
              <a:gd name="connsiteX50" fmla="*/ 5059484 w 9662615"/>
              <a:gd name="connsiteY50" fmla="*/ 1546802 h 1587534"/>
              <a:gd name="connsiteX51" fmla="*/ 5050958 w 9662615"/>
              <a:gd name="connsiteY51" fmla="*/ 1545776 h 1587534"/>
              <a:gd name="connsiteX52" fmla="*/ 5038524 w 9662615"/>
              <a:gd name="connsiteY52" fmla="*/ 1545675 h 1587534"/>
              <a:gd name="connsiteX53" fmla="*/ 5038223 w 9662615"/>
              <a:gd name="connsiteY53" fmla="*/ 1545881 h 1587534"/>
              <a:gd name="connsiteX54" fmla="*/ 5026564 w 9662615"/>
              <a:gd name="connsiteY54" fmla="*/ 1545376 h 1587534"/>
              <a:gd name="connsiteX55" fmla="*/ 4969433 w 9662615"/>
              <a:gd name="connsiteY55" fmla="*/ 1540263 h 1587534"/>
              <a:gd name="connsiteX56" fmla="*/ 4894799 w 9662615"/>
              <a:gd name="connsiteY56" fmla="*/ 1559476 h 1587534"/>
              <a:gd name="connsiteX57" fmla="*/ 4863775 w 9662615"/>
              <a:gd name="connsiteY57" fmla="*/ 1562633 h 1587534"/>
              <a:gd name="connsiteX58" fmla="*/ 4847242 w 9662615"/>
              <a:gd name="connsiteY58" fmla="*/ 1565435 h 1587534"/>
              <a:gd name="connsiteX59" fmla="*/ 4830335 w 9662615"/>
              <a:gd name="connsiteY59" fmla="*/ 1587534 h 1587534"/>
              <a:gd name="connsiteX60" fmla="*/ 4791466 w 9662615"/>
              <a:gd name="connsiteY60" fmla="*/ 1561324 h 1587534"/>
              <a:gd name="connsiteX61" fmla="*/ 4784247 w 9662615"/>
              <a:gd name="connsiteY61" fmla="*/ 1562342 h 1587534"/>
              <a:gd name="connsiteX62" fmla="*/ 4748477 w 9662615"/>
              <a:gd name="connsiteY62" fmla="*/ 1556925 h 1587534"/>
              <a:gd name="connsiteX63" fmla="*/ 4730033 w 9662615"/>
              <a:gd name="connsiteY63" fmla="*/ 1555274 h 1587534"/>
              <a:gd name="connsiteX64" fmla="*/ 4724747 w 9662615"/>
              <a:gd name="connsiteY64" fmla="*/ 1552439 h 1587534"/>
              <a:gd name="connsiteX65" fmla="*/ 4697562 w 9662615"/>
              <a:gd name="connsiteY65" fmla="*/ 1551206 h 1587534"/>
              <a:gd name="connsiteX66" fmla="*/ 4694469 w 9662615"/>
              <a:gd name="connsiteY66" fmla="*/ 1551958 h 1587534"/>
              <a:gd name="connsiteX67" fmla="*/ 4671940 w 9662615"/>
              <a:gd name="connsiteY67" fmla="*/ 1547617 h 1587534"/>
              <a:gd name="connsiteX68" fmla="*/ 4541612 w 9662615"/>
              <a:gd name="connsiteY68" fmla="*/ 1545262 h 1587534"/>
              <a:gd name="connsiteX69" fmla="*/ 4422155 w 9662615"/>
              <a:gd name="connsiteY69" fmla="*/ 1542059 h 1587534"/>
              <a:gd name="connsiteX70" fmla="*/ 4221826 w 9662615"/>
              <a:gd name="connsiteY70" fmla="*/ 1508923 h 1587534"/>
              <a:gd name="connsiteX71" fmla="*/ 4096601 w 9662615"/>
              <a:gd name="connsiteY71" fmla="*/ 1521563 h 1587534"/>
              <a:gd name="connsiteX72" fmla="*/ 3970635 w 9662615"/>
              <a:gd name="connsiteY72" fmla="*/ 1544815 h 1587534"/>
              <a:gd name="connsiteX73" fmla="*/ 3833906 w 9662615"/>
              <a:gd name="connsiteY73" fmla="*/ 1516637 h 1587534"/>
              <a:gd name="connsiteX74" fmla="*/ 3696258 w 9662615"/>
              <a:gd name="connsiteY74" fmla="*/ 1537563 h 1587534"/>
              <a:gd name="connsiteX75" fmla="*/ 3594070 w 9662615"/>
              <a:gd name="connsiteY75" fmla="*/ 1509422 h 1587534"/>
              <a:gd name="connsiteX76" fmla="*/ 3565233 w 9662615"/>
              <a:gd name="connsiteY76" fmla="*/ 1515122 h 1587534"/>
              <a:gd name="connsiteX77" fmla="*/ 3560267 w 9662615"/>
              <a:gd name="connsiteY77" fmla="*/ 1516288 h 1587534"/>
              <a:gd name="connsiteX78" fmla="*/ 3540258 w 9662615"/>
              <a:gd name="connsiteY78" fmla="*/ 1516976 h 1587534"/>
              <a:gd name="connsiteX79" fmla="*/ 3534780 w 9662615"/>
              <a:gd name="connsiteY79" fmla="*/ 1522141 h 1587534"/>
              <a:gd name="connsiteX80" fmla="*/ 3504783 w 9662615"/>
              <a:gd name="connsiteY80" fmla="*/ 1526739 h 1587534"/>
              <a:gd name="connsiteX81" fmla="*/ 3430805 w 9662615"/>
              <a:gd name="connsiteY81" fmla="*/ 1542521 h 1587534"/>
              <a:gd name="connsiteX82" fmla="*/ 3292707 w 9662615"/>
              <a:gd name="connsiteY82" fmla="*/ 1520490 h 1587534"/>
              <a:gd name="connsiteX83" fmla="*/ 3187872 w 9662615"/>
              <a:gd name="connsiteY83" fmla="*/ 1519991 h 1587534"/>
              <a:gd name="connsiteX84" fmla="*/ 3148026 w 9662615"/>
              <a:gd name="connsiteY84" fmla="*/ 1524777 h 1587534"/>
              <a:gd name="connsiteX85" fmla="*/ 3092394 w 9662615"/>
              <a:gd name="connsiteY85" fmla="*/ 1528115 h 1587534"/>
              <a:gd name="connsiteX86" fmla="*/ 2994200 w 9662615"/>
              <a:gd name="connsiteY86" fmla="*/ 1537857 h 1587534"/>
              <a:gd name="connsiteX87" fmla="*/ 2862301 w 9662615"/>
              <a:gd name="connsiteY87" fmla="*/ 1544250 h 1587534"/>
              <a:gd name="connsiteX88" fmla="*/ 2766335 w 9662615"/>
              <a:gd name="connsiteY88" fmla="*/ 1527662 h 1587534"/>
              <a:gd name="connsiteX89" fmla="*/ 2757836 w 9662615"/>
              <a:gd name="connsiteY89" fmla="*/ 1531371 h 1587534"/>
              <a:gd name="connsiteX90" fmla="*/ 2691555 w 9662615"/>
              <a:gd name="connsiteY90" fmla="*/ 1530283 h 1587534"/>
              <a:gd name="connsiteX91" fmla="*/ 2491676 w 9662615"/>
              <a:gd name="connsiteY91" fmla="*/ 1500859 h 1587534"/>
              <a:gd name="connsiteX92" fmla="*/ 2378036 w 9662615"/>
              <a:gd name="connsiteY92" fmla="*/ 1520645 h 1587534"/>
              <a:gd name="connsiteX93" fmla="*/ 2284269 w 9662615"/>
              <a:gd name="connsiteY93" fmla="*/ 1503068 h 1587534"/>
              <a:gd name="connsiteX94" fmla="*/ 2207104 w 9662615"/>
              <a:gd name="connsiteY94" fmla="*/ 1508888 h 1587534"/>
              <a:gd name="connsiteX95" fmla="*/ 2149226 w 9662615"/>
              <a:gd name="connsiteY95" fmla="*/ 1523409 h 1587534"/>
              <a:gd name="connsiteX96" fmla="*/ 2084783 w 9662615"/>
              <a:gd name="connsiteY96" fmla="*/ 1524245 h 1587534"/>
              <a:gd name="connsiteX97" fmla="*/ 2070075 w 9662615"/>
              <a:gd name="connsiteY97" fmla="*/ 1511285 h 1587534"/>
              <a:gd name="connsiteX98" fmla="*/ 2001057 w 9662615"/>
              <a:gd name="connsiteY98" fmla="*/ 1516449 h 1587534"/>
              <a:gd name="connsiteX99" fmla="*/ 1896330 w 9662615"/>
              <a:gd name="connsiteY99" fmla="*/ 1525725 h 1587534"/>
              <a:gd name="connsiteX100" fmla="*/ 1835994 w 9662615"/>
              <a:gd name="connsiteY100" fmla="*/ 1527678 h 1587534"/>
              <a:gd name="connsiteX101" fmla="*/ 1671119 w 9662615"/>
              <a:gd name="connsiteY101" fmla="*/ 1536701 h 1587534"/>
              <a:gd name="connsiteX102" fmla="*/ 1601337 w 9662615"/>
              <a:gd name="connsiteY102" fmla="*/ 1548552 h 1587534"/>
              <a:gd name="connsiteX103" fmla="*/ 1407755 w 9662615"/>
              <a:gd name="connsiteY103" fmla="*/ 1571444 h 1587534"/>
              <a:gd name="connsiteX104" fmla="*/ 1271994 w 9662615"/>
              <a:gd name="connsiteY104" fmla="*/ 1579471 h 1587534"/>
              <a:gd name="connsiteX105" fmla="*/ 1249226 w 9662615"/>
              <a:gd name="connsiteY105" fmla="*/ 1583140 h 1587534"/>
              <a:gd name="connsiteX106" fmla="*/ 1217719 w 9662615"/>
              <a:gd name="connsiteY106" fmla="*/ 1580863 h 1587534"/>
              <a:gd name="connsiteX107" fmla="*/ 1091432 w 9662615"/>
              <a:gd name="connsiteY107" fmla="*/ 1571003 h 1587534"/>
              <a:gd name="connsiteX108" fmla="*/ 992039 w 9662615"/>
              <a:gd name="connsiteY108" fmla="*/ 1556662 h 1587534"/>
              <a:gd name="connsiteX109" fmla="*/ 868264 w 9662615"/>
              <a:gd name="connsiteY109" fmla="*/ 1566392 h 1587534"/>
              <a:gd name="connsiteX110" fmla="*/ 792765 w 9662615"/>
              <a:gd name="connsiteY110" fmla="*/ 1563102 h 1587534"/>
              <a:gd name="connsiteX111" fmla="*/ 669055 w 9662615"/>
              <a:gd name="connsiteY111" fmla="*/ 1543638 h 1587534"/>
              <a:gd name="connsiteX112" fmla="*/ 506152 w 9662615"/>
              <a:gd name="connsiteY112" fmla="*/ 1549124 h 1587534"/>
              <a:gd name="connsiteX113" fmla="*/ 472797 w 9662615"/>
              <a:gd name="connsiteY113" fmla="*/ 1568904 h 1587534"/>
              <a:gd name="connsiteX114" fmla="*/ 427864 w 9662615"/>
              <a:gd name="connsiteY114" fmla="*/ 1580848 h 1587534"/>
              <a:gd name="connsiteX115" fmla="*/ 408381 w 9662615"/>
              <a:gd name="connsiteY115" fmla="*/ 1552940 h 1587534"/>
              <a:gd name="connsiteX116" fmla="*/ 267163 w 9662615"/>
              <a:gd name="connsiteY116" fmla="*/ 1531913 h 1587534"/>
              <a:gd name="connsiteX117" fmla="*/ 196644 w 9662615"/>
              <a:gd name="connsiteY117" fmla="*/ 1524565 h 1587534"/>
              <a:gd name="connsiteX118" fmla="*/ 86819 w 9662615"/>
              <a:gd name="connsiteY118" fmla="*/ 1519517 h 1587534"/>
              <a:gd name="connsiteX119" fmla="*/ 53369 w 9662615"/>
              <a:gd name="connsiteY119" fmla="*/ 1516853 h 1587534"/>
              <a:gd name="connsiteX120" fmla="*/ 2359 w 9662615"/>
              <a:gd name="connsiteY120" fmla="*/ 1515247 h 1587534"/>
              <a:gd name="connsiteX121" fmla="*/ 0 w 9662615"/>
              <a:gd name="connsiteY121" fmla="*/ 1514932 h 1587534"/>
              <a:gd name="connsiteX122" fmla="*/ 0 w 9662615"/>
              <a:gd name="connsiteY122" fmla="*/ 0 h 1587534"/>
              <a:gd name="connsiteX0" fmla="*/ 0 w 9662615"/>
              <a:gd name="connsiteY0" fmla="*/ 0 h 1587534"/>
              <a:gd name="connsiteX1" fmla="*/ 9662615 w 9662615"/>
              <a:gd name="connsiteY1" fmla="*/ 0 h 1587534"/>
              <a:gd name="connsiteX2" fmla="*/ 9662615 w 9662615"/>
              <a:gd name="connsiteY2" fmla="*/ 1280346 h 1587534"/>
              <a:gd name="connsiteX3" fmla="*/ 9658420 w 9662615"/>
              <a:gd name="connsiteY3" fmla="*/ 1280106 h 1587534"/>
              <a:gd name="connsiteX4" fmla="*/ 9469546 w 9662615"/>
              <a:gd name="connsiteY4" fmla="*/ 1289837 h 1587534"/>
              <a:gd name="connsiteX5" fmla="*/ 9385895 w 9662615"/>
              <a:gd name="connsiteY5" fmla="*/ 1269203 h 1587534"/>
              <a:gd name="connsiteX6" fmla="*/ 9144767 w 9662615"/>
              <a:gd name="connsiteY6" fmla="*/ 1264120 h 1587534"/>
              <a:gd name="connsiteX7" fmla="*/ 8837252 w 9662615"/>
              <a:gd name="connsiteY7" fmla="*/ 1350515 h 1587534"/>
              <a:gd name="connsiteX8" fmla="*/ 8705466 w 9662615"/>
              <a:gd name="connsiteY8" fmla="*/ 1342419 h 1587534"/>
              <a:gd name="connsiteX9" fmla="*/ 8652221 w 9662615"/>
              <a:gd name="connsiteY9" fmla="*/ 1326906 h 1587534"/>
              <a:gd name="connsiteX10" fmla="*/ 8632312 w 9662615"/>
              <a:gd name="connsiteY10" fmla="*/ 1326025 h 1587534"/>
              <a:gd name="connsiteX11" fmla="*/ 8591582 w 9662615"/>
              <a:gd name="connsiteY11" fmla="*/ 1341666 h 1587534"/>
              <a:gd name="connsiteX12" fmla="*/ 8537336 w 9662615"/>
              <a:gd name="connsiteY12" fmla="*/ 1341684 h 1587534"/>
              <a:gd name="connsiteX13" fmla="*/ 8472508 w 9662615"/>
              <a:gd name="connsiteY13" fmla="*/ 1363109 h 1587534"/>
              <a:gd name="connsiteX14" fmla="*/ 8258477 w 9662615"/>
              <a:gd name="connsiteY14" fmla="*/ 1370666 h 1587534"/>
              <a:gd name="connsiteX15" fmla="*/ 8197961 w 9662615"/>
              <a:gd name="connsiteY15" fmla="*/ 1392804 h 1587534"/>
              <a:gd name="connsiteX16" fmla="*/ 8171196 w 9662615"/>
              <a:gd name="connsiteY16" fmla="*/ 1397216 h 1587534"/>
              <a:gd name="connsiteX17" fmla="*/ 8127667 w 9662615"/>
              <a:gd name="connsiteY17" fmla="*/ 1418254 h 1587534"/>
              <a:gd name="connsiteX18" fmla="*/ 7974579 w 9662615"/>
              <a:gd name="connsiteY18" fmla="*/ 1383439 h 1587534"/>
              <a:gd name="connsiteX19" fmla="*/ 7768351 w 9662615"/>
              <a:gd name="connsiteY19" fmla="*/ 1395051 h 1587534"/>
              <a:gd name="connsiteX20" fmla="*/ 7635985 w 9662615"/>
              <a:gd name="connsiteY20" fmla="*/ 1386363 h 1587534"/>
              <a:gd name="connsiteX21" fmla="*/ 7466069 w 9662615"/>
              <a:gd name="connsiteY21" fmla="*/ 1377654 h 1587534"/>
              <a:gd name="connsiteX22" fmla="*/ 7355642 w 9662615"/>
              <a:gd name="connsiteY22" fmla="*/ 1407761 h 1587534"/>
              <a:gd name="connsiteX23" fmla="*/ 7151610 w 9662615"/>
              <a:gd name="connsiteY23" fmla="*/ 1397856 h 1587534"/>
              <a:gd name="connsiteX24" fmla="*/ 7082147 w 9662615"/>
              <a:gd name="connsiteY24" fmla="*/ 1406113 h 1587534"/>
              <a:gd name="connsiteX25" fmla="*/ 7014958 w 9662615"/>
              <a:gd name="connsiteY25" fmla="*/ 1396883 h 1587534"/>
              <a:gd name="connsiteX26" fmla="*/ 6907567 w 9662615"/>
              <a:gd name="connsiteY26" fmla="*/ 1419149 h 1587534"/>
              <a:gd name="connsiteX27" fmla="*/ 6748428 w 9662615"/>
              <a:gd name="connsiteY27" fmla="*/ 1420308 h 1587534"/>
              <a:gd name="connsiteX28" fmla="*/ 6654257 w 9662615"/>
              <a:gd name="connsiteY28" fmla="*/ 1424143 h 1587534"/>
              <a:gd name="connsiteX29" fmla="*/ 6620123 w 9662615"/>
              <a:gd name="connsiteY29" fmla="*/ 1430535 h 1587534"/>
              <a:gd name="connsiteX30" fmla="*/ 6571355 w 9662615"/>
              <a:gd name="connsiteY30" fmla="*/ 1436144 h 1587534"/>
              <a:gd name="connsiteX31" fmla="*/ 6486557 w 9662615"/>
              <a:gd name="connsiteY31" fmla="*/ 1449861 h 1587534"/>
              <a:gd name="connsiteX32" fmla="*/ 6370419 w 9662615"/>
              <a:gd name="connsiteY32" fmla="*/ 1461649 h 1587534"/>
              <a:gd name="connsiteX33" fmla="*/ 6278839 w 9662615"/>
              <a:gd name="connsiteY33" fmla="*/ 1449160 h 1587534"/>
              <a:gd name="connsiteX34" fmla="*/ 6272455 w 9662615"/>
              <a:gd name="connsiteY34" fmla="*/ 1453191 h 1587534"/>
              <a:gd name="connsiteX35" fmla="*/ 6212659 w 9662615"/>
              <a:gd name="connsiteY35" fmla="*/ 1454850 h 1587534"/>
              <a:gd name="connsiteX36" fmla="*/ 6069317 w 9662615"/>
              <a:gd name="connsiteY36" fmla="*/ 1445838 h 1587534"/>
              <a:gd name="connsiteX37" fmla="*/ 5878477 w 9662615"/>
              <a:gd name="connsiteY37" fmla="*/ 1439180 h 1587534"/>
              <a:gd name="connsiteX38" fmla="*/ 5838387 w 9662615"/>
              <a:gd name="connsiteY38" fmla="*/ 1444679 h 1587534"/>
              <a:gd name="connsiteX39" fmla="*/ 5771136 w 9662615"/>
              <a:gd name="connsiteY39" fmla="*/ 1453639 h 1587534"/>
              <a:gd name="connsiteX40" fmla="*/ 5724081 w 9662615"/>
              <a:gd name="connsiteY40" fmla="*/ 1470431 h 1587534"/>
              <a:gd name="connsiteX41" fmla="*/ 5666577 w 9662615"/>
              <a:gd name="connsiteY41" fmla="*/ 1473921 h 1587534"/>
              <a:gd name="connsiteX42" fmla="*/ 5649068 w 9662615"/>
              <a:gd name="connsiteY42" fmla="*/ 1461676 h 1587534"/>
              <a:gd name="connsiteX43" fmla="*/ 5588902 w 9662615"/>
              <a:gd name="connsiteY43" fmla="*/ 1469647 h 1587534"/>
              <a:gd name="connsiteX44" fmla="*/ 5498090 w 9662615"/>
              <a:gd name="connsiteY44" fmla="*/ 1483173 h 1587534"/>
              <a:gd name="connsiteX45" fmla="*/ 5444641 w 9662615"/>
              <a:gd name="connsiteY45" fmla="*/ 1487602 h 1587534"/>
              <a:gd name="connsiteX46" fmla="*/ 5299812 w 9662615"/>
              <a:gd name="connsiteY46" fmla="*/ 1503362 h 1587534"/>
              <a:gd name="connsiteX47" fmla="*/ 5213947 w 9662615"/>
              <a:gd name="connsiteY47" fmla="*/ 1516637 h 1587534"/>
              <a:gd name="connsiteX48" fmla="*/ 5090342 w 9662615"/>
              <a:gd name="connsiteY48" fmla="*/ 1546680 h 1587534"/>
              <a:gd name="connsiteX49" fmla="*/ 5082104 w 9662615"/>
              <a:gd name="connsiteY49" fmla="*/ 1547781 h 1587534"/>
              <a:gd name="connsiteX50" fmla="*/ 5059484 w 9662615"/>
              <a:gd name="connsiteY50" fmla="*/ 1546802 h 1587534"/>
              <a:gd name="connsiteX51" fmla="*/ 5050958 w 9662615"/>
              <a:gd name="connsiteY51" fmla="*/ 1545776 h 1587534"/>
              <a:gd name="connsiteX52" fmla="*/ 5038524 w 9662615"/>
              <a:gd name="connsiteY52" fmla="*/ 1545675 h 1587534"/>
              <a:gd name="connsiteX53" fmla="*/ 5038223 w 9662615"/>
              <a:gd name="connsiteY53" fmla="*/ 1545881 h 1587534"/>
              <a:gd name="connsiteX54" fmla="*/ 5026564 w 9662615"/>
              <a:gd name="connsiteY54" fmla="*/ 1545376 h 1587534"/>
              <a:gd name="connsiteX55" fmla="*/ 4969433 w 9662615"/>
              <a:gd name="connsiteY55" fmla="*/ 1540263 h 1587534"/>
              <a:gd name="connsiteX56" fmla="*/ 4894799 w 9662615"/>
              <a:gd name="connsiteY56" fmla="*/ 1559476 h 1587534"/>
              <a:gd name="connsiteX57" fmla="*/ 4863775 w 9662615"/>
              <a:gd name="connsiteY57" fmla="*/ 1562633 h 1587534"/>
              <a:gd name="connsiteX58" fmla="*/ 4847242 w 9662615"/>
              <a:gd name="connsiteY58" fmla="*/ 1565435 h 1587534"/>
              <a:gd name="connsiteX59" fmla="*/ 4830335 w 9662615"/>
              <a:gd name="connsiteY59" fmla="*/ 1587534 h 1587534"/>
              <a:gd name="connsiteX60" fmla="*/ 4791466 w 9662615"/>
              <a:gd name="connsiteY60" fmla="*/ 1561324 h 1587534"/>
              <a:gd name="connsiteX61" fmla="*/ 4784247 w 9662615"/>
              <a:gd name="connsiteY61" fmla="*/ 1562342 h 1587534"/>
              <a:gd name="connsiteX62" fmla="*/ 4748477 w 9662615"/>
              <a:gd name="connsiteY62" fmla="*/ 1556925 h 1587534"/>
              <a:gd name="connsiteX63" fmla="*/ 4730033 w 9662615"/>
              <a:gd name="connsiteY63" fmla="*/ 1555274 h 1587534"/>
              <a:gd name="connsiteX64" fmla="*/ 4724747 w 9662615"/>
              <a:gd name="connsiteY64" fmla="*/ 1552439 h 1587534"/>
              <a:gd name="connsiteX65" fmla="*/ 4697562 w 9662615"/>
              <a:gd name="connsiteY65" fmla="*/ 1551206 h 1587534"/>
              <a:gd name="connsiteX66" fmla="*/ 4694469 w 9662615"/>
              <a:gd name="connsiteY66" fmla="*/ 1551958 h 1587534"/>
              <a:gd name="connsiteX67" fmla="*/ 4603028 w 9662615"/>
              <a:gd name="connsiteY67" fmla="*/ 1568821 h 1587534"/>
              <a:gd name="connsiteX68" fmla="*/ 4541612 w 9662615"/>
              <a:gd name="connsiteY68" fmla="*/ 1545262 h 1587534"/>
              <a:gd name="connsiteX69" fmla="*/ 4422155 w 9662615"/>
              <a:gd name="connsiteY69" fmla="*/ 1542059 h 1587534"/>
              <a:gd name="connsiteX70" fmla="*/ 4221826 w 9662615"/>
              <a:gd name="connsiteY70" fmla="*/ 1508923 h 1587534"/>
              <a:gd name="connsiteX71" fmla="*/ 4096601 w 9662615"/>
              <a:gd name="connsiteY71" fmla="*/ 1521563 h 1587534"/>
              <a:gd name="connsiteX72" fmla="*/ 3970635 w 9662615"/>
              <a:gd name="connsiteY72" fmla="*/ 1544815 h 1587534"/>
              <a:gd name="connsiteX73" fmla="*/ 3833906 w 9662615"/>
              <a:gd name="connsiteY73" fmla="*/ 1516637 h 1587534"/>
              <a:gd name="connsiteX74" fmla="*/ 3696258 w 9662615"/>
              <a:gd name="connsiteY74" fmla="*/ 1537563 h 1587534"/>
              <a:gd name="connsiteX75" fmla="*/ 3594070 w 9662615"/>
              <a:gd name="connsiteY75" fmla="*/ 1509422 h 1587534"/>
              <a:gd name="connsiteX76" fmla="*/ 3565233 w 9662615"/>
              <a:gd name="connsiteY76" fmla="*/ 1515122 h 1587534"/>
              <a:gd name="connsiteX77" fmla="*/ 3560267 w 9662615"/>
              <a:gd name="connsiteY77" fmla="*/ 1516288 h 1587534"/>
              <a:gd name="connsiteX78" fmla="*/ 3540258 w 9662615"/>
              <a:gd name="connsiteY78" fmla="*/ 1516976 h 1587534"/>
              <a:gd name="connsiteX79" fmla="*/ 3534780 w 9662615"/>
              <a:gd name="connsiteY79" fmla="*/ 1522141 h 1587534"/>
              <a:gd name="connsiteX80" fmla="*/ 3504783 w 9662615"/>
              <a:gd name="connsiteY80" fmla="*/ 1526739 h 1587534"/>
              <a:gd name="connsiteX81" fmla="*/ 3430805 w 9662615"/>
              <a:gd name="connsiteY81" fmla="*/ 1542521 h 1587534"/>
              <a:gd name="connsiteX82" fmla="*/ 3292707 w 9662615"/>
              <a:gd name="connsiteY82" fmla="*/ 1520490 h 1587534"/>
              <a:gd name="connsiteX83" fmla="*/ 3187872 w 9662615"/>
              <a:gd name="connsiteY83" fmla="*/ 1519991 h 1587534"/>
              <a:gd name="connsiteX84" fmla="*/ 3148026 w 9662615"/>
              <a:gd name="connsiteY84" fmla="*/ 1524777 h 1587534"/>
              <a:gd name="connsiteX85" fmla="*/ 3092394 w 9662615"/>
              <a:gd name="connsiteY85" fmla="*/ 1528115 h 1587534"/>
              <a:gd name="connsiteX86" fmla="*/ 2994200 w 9662615"/>
              <a:gd name="connsiteY86" fmla="*/ 1537857 h 1587534"/>
              <a:gd name="connsiteX87" fmla="*/ 2862301 w 9662615"/>
              <a:gd name="connsiteY87" fmla="*/ 1544250 h 1587534"/>
              <a:gd name="connsiteX88" fmla="*/ 2766335 w 9662615"/>
              <a:gd name="connsiteY88" fmla="*/ 1527662 h 1587534"/>
              <a:gd name="connsiteX89" fmla="*/ 2757836 w 9662615"/>
              <a:gd name="connsiteY89" fmla="*/ 1531371 h 1587534"/>
              <a:gd name="connsiteX90" fmla="*/ 2691555 w 9662615"/>
              <a:gd name="connsiteY90" fmla="*/ 1530283 h 1587534"/>
              <a:gd name="connsiteX91" fmla="*/ 2491676 w 9662615"/>
              <a:gd name="connsiteY91" fmla="*/ 1500859 h 1587534"/>
              <a:gd name="connsiteX92" fmla="*/ 2378036 w 9662615"/>
              <a:gd name="connsiteY92" fmla="*/ 1520645 h 1587534"/>
              <a:gd name="connsiteX93" fmla="*/ 2284269 w 9662615"/>
              <a:gd name="connsiteY93" fmla="*/ 1503068 h 1587534"/>
              <a:gd name="connsiteX94" fmla="*/ 2207104 w 9662615"/>
              <a:gd name="connsiteY94" fmla="*/ 1508888 h 1587534"/>
              <a:gd name="connsiteX95" fmla="*/ 2149226 w 9662615"/>
              <a:gd name="connsiteY95" fmla="*/ 1523409 h 1587534"/>
              <a:gd name="connsiteX96" fmla="*/ 2084783 w 9662615"/>
              <a:gd name="connsiteY96" fmla="*/ 1524245 h 1587534"/>
              <a:gd name="connsiteX97" fmla="*/ 2070075 w 9662615"/>
              <a:gd name="connsiteY97" fmla="*/ 1511285 h 1587534"/>
              <a:gd name="connsiteX98" fmla="*/ 2001057 w 9662615"/>
              <a:gd name="connsiteY98" fmla="*/ 1516449 h 1587534"/>
              <a:gd name="connsiteX99" fmla="*/ 1896330 w 9662615"/>
              <a:gd name="connsiteY99" fmla="*/ 1525725 h 1587534"/>
              <a:gd name="connsiteX100" fmla="*/ 1835994 w 9662615"/>
              <a:gd name="connsiteY100" fmla="*/ 1527678 h 1587534"/>
              <a:gd name="connsiteX101" fmla="*/ 1671119 w 9662615"/>
              <a:gd name="connsiteY101" fmla="*/ 1536701 h 1587534"/>
              <a:gd name="connsiteX102" fmla="*/ 1601337 w 9662615"/>
              <a:gd name="connsiteY102" fmla="*/ 1548552 h 1587534"/>
              <a:gd name="connsiteX103" fmla="*/ 1407755 w 9662615"/>
              <a:gd name="connsiteY103" fmla="*/ 1571444 h 1587534"/>
              <a:gd name="connsiteX104" fmla="*/ 1271994 w 9662615"/>
              <a:gd name="connsiteY104" fmla="*/ 1579471 h 1587534"/>
              <a:gd name="connsiteX105" fmla="*/ 1249226 w 9662615"/>
              <a:gd name="connsiteY105" fmla="*/ 1583140 h 1587534"/>
              <a:gd name="connsiteX106" fmla="*/ 1217719 w 9662615"/>
              <a:gd name="connsiteY106" fmla="*/ 1580863 h 1587534"/>
              <a:gd name="connsiteX107" fmla="*/ 1091432 w 9662615"/>
              <a:gd name="connsiteY107" fmla="*/ 1571003 h 1587534"/>
              <a:gd name="connsiteX108" fmla="*/ 992039 w 9662615"/>
              <a:gd name="connsiteY108" fmla="*/ 1556662 h 1587534"/>
              <a:gd name="connsiteX109" fmla="*/ 868264 w 9662615"/>
              <a:gd name="connsiteY109" fmla="*/ 1566392 h 1587534"/>
              <a:gd name="connsiteX110" fmla="*/ 792765 w 9662615"/>
              <a:gd name="connsiteY110" fmla="*/ 1563102 h 1587534"/>
              <a:gd name="connsiteX111" fmla="*/ 669055 w 9662615"/>
              <a:gd name="connsiteY111" fmla="*/ 1543638 h 1587534"/>
              <a:gd name="connsiteX112" fmla="*/ 506152 w 9662615"/>
              <a:gd name="connsiteY112" fmla="*/ 1549124 h 1587534"/>
              <a:gd name="connsiteX113" fmla="*/ 472797 w 9662615"/>
              <a:gd name="connsiteY113" fmla="*/ 1568904 h 1587534"/>
              <a:gd name="connsiteX114" fmla="*/ 427864 w 9662615"/>
              <a:gd name="connsiteY114" fmla="*/ 1580848 h 1587534"/>
              <a:gd name="connsiteX115" fmla="*/ 408381 w 9662615"/>
              <a:gd name="connsiteY115" fmla="*/ 1552940 h 1587534"/>
              <a:gd name="connsiteX116" fmla="*/ 267163 w 9662615"/>
              <a:gd name="connsiteY116" fmla="*/ 1531913 h 1587534"/>
              <a:gd name="connsiteX117" fmla="*/ 196644 w 9662615"/>
              <a:gd name="connsiteY117" fmla="*/ 1524565 h 1587534"/>
              <a:gd name="connsiteX118" fmla="*/ 86819 w 9662615"/>
              <a:gd name="connsiteY118" fmla="*/ 1519517 h 1587534"/>
              <a:gd name="connsiteX119" fmla="*/ 53369 w 9662615"/>
              <a:gd name="connsiteY119" fmla="*/ 1516853 h 1587534"/>
              <a:gd name="connsiteX120" fmla="*/ 2359 w 9662615"/>
              <a:gd name="connsiteY120" fmla="*/ 1515247 h 1587534"/>
              <a:gd name="connsiteX121" fmla="*/ 0 w 9662615"/>
              <a:gd name="connsiteY121" fmla="*/ 1514932 h 1587534"/>
              <a:gd name="connsiteX122" fmla="*/ 0 w 9662615"/>
              <a:gd name="connsiteY122" fmla="*/ 0 h 1587534"/>
              <a:gd name="connsiteX0" fmla="*/ 0 w 9662615"/>
              <a:gd name="connsiteY0" fmla="*/ 0 h 1587534"/>
              <a:gd name="connsiteX1" fmla="*/ 9662615 w 9662615"/>
              <a:gd name="connsiteY1" fmla="*/ 0 h 1587534"/>
              <a:gd name="connsiteX2" fmla="*/ 9662615 w 9662615"/>
              <a:gd name="connsiteY2" fmla="*/ 1280346 h 1587534"/>
              <a:gd name="connsiteX3" fmla="*/ 9658420 w 9662615"/>
              <a:gd name="connsiteY3" fmla="*/ 1280106 h 1587534"/>
              <a:gd name="connsiteX4" fmla="*/ 9469546 w 9662615"/>
              <a:gd name="connsiteY4" fmla="*/ 1289837 h 1587534"/>
              <a:gd name="connsiteX5" fmla="*/ 9385895 w 9662615"/>
              <a:gd name="connsiteY5" fmla="*/ 1269203 h 1587534"/>
              <a:gd name="connsiteX6" fmla="*/ 9144767 w 9662615"/>
              <a:gd name="connsiteY6" fmla="*/ 1264120 h 1587534"/>
              <a:gd name="connsiteX7" fmla="*/ 8837252 w 9662615"/>
              <a:gd name="connsiteY7" fmla="*/ 1350515 h 1587534"/>
              <a:gd name="connsiteX8" fmla="*/ 8705466 w 9662615"/>
              <a:gd name="connsiteY8" fmla="*/ 1342419 h 1587534"/>
              <a:gd name="connsiteX9" fmla="*/ 8652221 w 9662615"/>
              <a:gd name="connsiteY9" fmla="*/ 1326906 h 1587534"/>
              <a:gd name="connsiteX10" fmla="*/ 8632312 w 9662615"/>
              <a:gd name="connsiteY10" fmla="*/ 1326025 h 1587534"/>
              <a:gd name="connsiteX11" fmla="*/ 8591582 w 9662615"/>
              <a:gd name="connsiteY11" fmla="*/ 1341666 h 1587534"/>
              <a:gd name="connsiteX12" fmla="*/ 8537336 w 9662615"/>
              <a:gd name="connsiteY12" fmla="*/ 1341684 h 1587534"/>
              <a:gd name="connsiteX13" fmla="*/ 8472508 w 9662615"/>
              <a:gd name="connsiteY13" fmla="*/ 1363109 h 1587534"/>
              <a:gd name="connsiteX14" fmla="*/ 8258477 w 9662615"/>
              <a:gd name="connsiteY14" fmla="*/ 1370666 h 1587534"/>
              <a:gd name="connsiteX15" fmla="*/ 8197961 w 9662615"/>
              <a:gd name="connsiteY15" fmla="*/ 1392804 h 1587534"/>
              <a:gd name="connsiteX16" fmla="*/ 8171196 w 9662615"/>
              <a:gd name="connsiteY16" fmla="*/ 1397216 h 1587534"/>
              <a:gd name="connsiteX17" fmla="*/ 8127667 w 9662615"/>
              <a:gd name="connsiteY17" fmla="*/ 1418254 h 1587534"/>
              <a:gd name="connsiteX18" fmla="*/ 7974579 w 9662615"/>
              <a:gd name="connsiteY18" fmla="*/ 1383439 h 1587534"/>
              <a:gd name="connsiteX19" fmla="*/ 7768351 w 9662615"/>
              <a:gd name="connsiteY19" fmla="*/ 1395051 h 1587534"/>
              <a:gd name="connsiteX20" fmla="*/ 7635985 w 9662615"/>
              <a:gd name="connsiteY20" fmla="*/ 1386363 h 1587534"/>
              <a:gd name="connsiteX21" fmla="*/ 7466069 w 9662615"/>
              <a:gd name="connsiteY21" fmla="*/ 1377654 h 1587534"/>
              <a:gd name="connsiteX22" fmla="*/ 7355642 w 9662615"/>
              <a:gd name="connsiteY22" fmla="*/ 1407761 h 1587534"/>
              <a:gd name="connsiteX23" fmla="*/ 7151610 w 9662615"/>
              <a:gd name="connsiteY23" fmla="*/ 1397856 h 1587534"/>
              <a:gd name="connsiteX24" fmla="*/ 7082147 w 9662615"/>
              <a:gd name="connsiteY24" fmla="*/ 1406113 h 1587534"/>
              <a:gd name="connsiteX25" fmla="*/ 7014958 w 9662615"/>
              <a:gd name="connsiteY25" fmla="*/ 1396883 h 1587534"/>
              <a:gd name="connsiteX26" fmla="*/ 6907567 w 9662615"/>
              <a:gd name="connsiteY26" fmla="*/ 1419149 h 1587534"/>
              <a:gd name="connsiteX27" fmla="*/ 6748428 w 9662615"/>
              <a:gd name="connsiteY27" fmla="*/ 1420308 h 1587534"/>
              <a:gd name="connsiteX28" fmla="*/ 6654257 w 9662615"/>
              <a:gd name="connsiteY28" fmla="*/ 1424143 h 1587534"/>
              <a:gd name="connsiteX29" fmla="*/ 6620123 w 9662615"/>
              <a:gd name="connsiteY29" fmla="*/ 1430535 h 1587534"/>
              <a:gd name="connsiteX30" fmla="*/ 6571355 w 9662615"/>
              <a:gd name="connsiteY30" fmla="*/ 1436144 h 1587534"/>
              <a:gd name="connsiteX31" fmla="*/ 6486557 w 9662615"/>
              <a:gd name="connsiteY31" fmla="*/ 1449861 h 1587534"/>
              <a:gd name="connsiteX32" fmla="*/ 6370419 w 9662615"/>
              <a:gd name="connsiteY32" fmla="*/ 1461649 h 1587534"/>
              <a:gd name="connsiteX33" fmla="*/ 6278839 w 9662615"/>
              <a:gd name="connsiteY33" fmla="*/ 1449160 h 1587534"/>
              <a:gd name="connsiteX34" fmla="*/ 6272455 w 9662615"/>
              <a:gd name="connsiteY34" fmla="*/ 1453191 h 1587534"/>
              <a:gd name="connsiteX35" fmla="*/ 6212659 w 9662615"/>
              <a:gd name="connsiteY35" fmla="*/ 1454850 h 1587534"/>
              <a:gd name="connsiteX36" fmla="*/ 6069317 w 9662615"/>
              <a:gd name="connsiteY36" fmla="*/ 1445838 h 1587534"/>
              <a:gd name="connsiteX37" fmla="*/ 5878477 w 9662615"/>
              <a:gd name="connsiteY37" fmla="*/ 1439180 h 1587534"/>
              <a:gd name="connsiteX38" fmla="*/ 5838387 w 9662615"/>
              <a:gd name="connsiteY38" fmla="*/ 1444679 h 1587534"/>
              <a:gd name="connsiteX39" fmla="*/ 5771136 w 9662615"/>
              <a:gd name="connsiteY39" fmla="*/ 1453639 h 1587534"/>
              <a:gd name="connsiteX40" fmla="*/ 5724081 w 9662615"/>
              <a:gd name="connsiteY40" fmla="*/ 1470431 h 1587534"/>
              <a:gd name="connsiteX41" fmla="*/ 5666577 w 9662615"/>
              <a:gd name="connsiteY41" fmla="*/ 1473921 h 1587534"/>
              <a:gd name="connsiteX42" fmla="*/ 5649068 w 9662615"/>
              <a:gd name="connsiteY42" fmla="*/ 1461676 h 1587534"/>
              <a:gd name="connsiteX43" fmla="*/ 5588902 w 9662615"/>
              <a:gd name="connsiteY43" fmla="*/ 1469647 h 1587534"/>
              <a:gd name="connsiteX44" fmla="*/ 5498090 w 9662615"/>
              <a:gd name="connsiteY44" fmla="*/ 1483173 h 1587534"/>
              <a:gd name="connsiteX45" fmla="*/ 5444641 w 9662615"/>
              <a:gd name="connsiteY45" fmla="*/ 1487602 h 1587534"/>
              <a:gd name="connsiteX46" fmla="*/ 5299812 w 9662615"/>
              <a:gd name="connsiteY46" fmla="*/ 1503362 h 1587534"/>
              <a:gd name="connsiteX47" fmla="*/ 5213947 w 9662615"/>
              <a:gd name="connsiteY47" fmla="*/ 1516637 h 1587534"/>
              <a:gd name="connsiteX48" fmla="*/ 5090342 w 9662615"/>
              <a:gd name="connsiteY48" fmla="*/ 1546680 h 1587534"/>
              <a:gd name="connsiteX49" fmla="*/ 5082104 w 9662615"/>
              <a:gd name="connsiteY49" fmla="*/ 1547781 h 1587534"/>
              <a:gd name="connsiteX50" fmla="*/ 5059484 w 9662615"/>
              <a:gd name="connsiteY50" fmla="*/ 1546802 h 1587534"/>
              <a:gd name="connsiteX51" fmla="*/ 5050958 w 9662615"/>
              <a:gd name="connsiteY51" fmla="*/ 1545776 h 1587534"/>
              <a:gd name="connsiteX52" fmla="*/ 5038524 w 9662615"/>
              <a:gd name="connsiteY52" fmla="*/ 1545675 h 1587534"/>
              <a:gd name="connsiteX53" fmla="*/ 5038223 w 9662615"/>
              <a:gd name="connsiteY53" fmla="*/ 1545881 h 1587534"/>
              <a:gd name="connsiteX54" fmla="*/ 5026564 w 9662615"/>
              <a:gd name="connsiteY54" fmla="*/ 1545376 h 1587534"/>
              <a:gd name="connsiteX55" fmla="*/ 4969433 w 9662615"/>
              <a:gd name="connsiteY55" fmla="*/ 1540263 h 1587534"/>
              <a:gd name="connsiteX56" fmla="*/ 4894799 w 9662615"/>
              <a:gd name="connsiteY56" fmla="*/ 1559476 h 1587534"/>
              <a:gd name="connsiteX57" fmla="*/ 4863775 w 9662615"/>
              <a:gd name="connsiteY57" fmla="*/ 1562633 h 1587534"/>
              <a:gd name="connsiteX58" fmla="*/ 4847242 w 9662615"/>
              <a:gd name="connsiteY58" fmla="*/ 1565435 h 1587534"/>
              <a:gd name="connsiteX59" fmla="*/ 4830335 w 9662615"/>
              <a:gd name="connsiteY59" fmla="*/ 1587534 h 1587534"/>
              <a:gd name="connsiteX60" fmla="*/ 4791466 w 9662615"/>
              <a:gd name="connsiteY60" fmla="*/ 1561324 h 1587534"/>
              <a:gd name="connsiteX61" fmla="*/ 4784247 w 9662615"/>
              <a:gd name="connsiteY61" fmla="*/ 1562342 h 1587534"/>
              <a:gd name="connsiteX62" fmla="*/ 4748477 w 9662615"/>
              <a:gd name="connsiteY62" fmla="*/ 1556925 h 1587534"/>
              <a:gd name="connsiteX63" fmla="*/ 4730033 w 9662615"/>
              <a:gd name="connsiteY63" fmla="*/ 1555274 h 1587534"/>
              <a:gd name="connsiteX64" fmla="*/ 4724747 w 9662615"/>
              <a:gd name="connsiteY64" fmla="*/ 1552439 h 1587534"/>
              <a:gd name="connsiteX65" fmla="*/ 4697562 w 9662615"/>
              <a:gd name="connsiteY65" fmla="*/ 1551206 h 1587534"/>
              <a:gd name="connsiteX66" fmla="*/ 4662664 w 9662615"/>
              <a:gd name="connsiteY66" fmla="*/ 1573162 h 1587534"/>
              <a:gd name="connsiteX67" fmla="*/ 4603028 w 9662615"/>
              <a:gd name="connsiteY67" fmla="*/ 1568821 h 1587534"/>
              <a:gd name="connsiteX68" fmla="*/ 4541612 w 9662615"/>
              <a:gd name="connsiteY68" fmla="*/ 1545262 h 1587534"/>
              <a:gd name="connsiteX69" fmla="*/ 4422155 w 9662615"/>
              <a:gd name="connsiteY69" fmla="*/ 1542059 h 1587534"/>
              <a:gd name="connsiteX70" fmla="*/ 4221826 w 9662615"/>
              <a:gd name="connsiteY70" fmla="*/ 1508923 h 1587534"/>
              <a:gd name="connsiteX71" fmla="*/ 4096601 w 9662615"/>
              <a:gd name="connsiteY71" fmla="*/ 1521563 h 1587534"/>
              <a:gd name="connsiteX72" fmla="*/ 3970635 w 9662615"/>
              <a:gd name="connsiteY72" fmla="*/ 1544815 h 1587534"/>
              <a:gd name="connsiteX73" fmla="*/ 3833906 w 9662615"/>
              <a:gd name="connsiteY73" fmla="*/ 1516637 h 1587534"/>
              <a:gd name="connsiteX74" fmla="*/ 3696258 w 9662615"/>
              <a:gd name="connsiteY74" fmla="*/ 1537563 h 1587534"/>
              <a:gd name="connsiteX75" fmla="*/ 3594070 w 9662615"/>
              <a:gd name="connsiteY75" fmla="*/ 1509422 h 1587534"/>
              <a:gd name="connsiteX76" fmla="*/ 3565233 w 9662615"/>
              <a:gd name="connsiteY76" fmla="*/ 1515122 h 1587534"/>
              <a:gd name="connsiteX77" fmla="*/ 3560267 w 9662615"/>
              <a:gd name="connsiteY77" fmla="*/ 1516288 h 1587534"/>
              <a:gd name="connsiteX78" fmla="*/ 3540258 w 9662615"/>
              <a:gd name="connsiteY78" fmla="*/ 1516976 h 1587534"/>
              <a:gd name="connsiteX79" fmla="*/ 3534780 w 9662615"/>
              <a:gd name="connsiteY79" fmla="*/ 1522141 h 1587534"/>
              <a:gd name="connsiteX80" fmla="*/ 3504783 w 9662615"/>
              <a:gd name="connsiteY80" fmla="*/ 1526739 h 1587534"/>
              <a:gd name="connsiteX81" fmla="*/ 3430805 w 9662615"/>
              <a:gd name="connsiteY81" fmla="*/ 1542521 h 1587534"/>
              <a:gd name="connsiteX82" fmla="*/ 3292707 w 9662615"/>
              <a:gd name="connsiteY82" fmla="*/ 1520490 h 1587534"/>
              <a:gd name="connsiteX83" fmla="*/ 3187872 w 9662615"/>
              <a:gd name="connsiteY83" fmla="*/ 1519991 h 1587534"/>
              <a:gd name="connsiteX84" fmla="*/ 3148026 w 9662615"/>
              <a:gd name="connsiteY84" fmla="*/ 1524777 h 1587534"/>
              <a:gd name="connsiteX85" fmla="*/ 3092394 w 9662615"/>
              <a:gd name="connsiteY85" fmla="*/ 1528115 h 1587534"/>
              <a:gd name="connsiteX86" fmla="*/ 2994200 w 9662615"/>
              <a:gd name="connsiteY86" fmla="*/ 1537857 h 1587534"/>
              <a:gd name="connsiteX87" fmla="*/ 2862301 w 9662615"/>
              <a:gd name="connsiteY87" fmla="*/ 1544250 h 1587534"/>
              <a:gd name="connsiteX88" fmla="*/ 2766335 w 9662615"/>
              <a:gd name="connsiteY88" fmla="*/ 1527662 h 1587534"/>
              <a:gd name="connsiteX89" fmla="*/ 2757836 w 9662615"/>
              <a:gd name="connsiteY89" fmla="*/ 1531371 h 1587534"/>
              <a:gd name="connsiteX90" fmla="*/ 2691555 w 9662615"/>
              <a:gd name="connsiteY90" fmla="*/ 1530283 h 1587534"/>
              <a:gd name="connsiteX91" fmla="*/ 2491676 w 9662615"/>
              <a:gd name="connsiteY91" fmla="*/ 1500859 h 1587534"/>
              <a:gd name="connsiteX92" fmla="*/ 2378036 w 9662615"/>
              <a:gd name="connsiteY92" fmla="*/ 1520645 h 1587534"/>
              <a:gd name="connsiteX93" fmla="*/ 2284269 w 9662615"/>
              <a:gd name="connsiteY93" fmla="*/ 1503068 h 1587534"/>
              <a:gd name="connsiteX94" fmla="*/ 2207104 w 9662615"/>
              <a:gd name="connsiteY94" fmla="*/ 1508888 h 1587534"/>
              <a:gd name="connsiteX95" fmla="*/ 2149226 w 9662615"/>
              <a:gd name="connsiteY95" fmla="*/ 1523409 h 1587534"/>
              <a:gd name="connsiteX96" fmla="*/ 2084783 w 9662615"/>
              <a:gd name="connsiteY96" fmla="*/ 1524245 h 1587534"/>
              <a:gd name="connsiteX97" fmla="*/ 2070075 w 9662615"/>
              <a:gd name="connsiteY97" fmla="*/ 1511285 h 1587534"/>
              <a:gd name="connsiteX98" fmla="*/ 2001057 w 9662615"/>
              <a:gd name="connsiteY98" fmla="*/ 1516449 h 1587534"/>
              <a:gd name="connsiteX99" fmla="*/ 1896330 w 9662615"/>
              <a:gd name="connsiteY99" fmla="*/ 1525725 h 1587534"/>
              <a:gd name="connsiteX100" fmla="*/ 1835994 w 9662615"/>
              <a:gd name="connsiteY100" fmla="*/ 1527678 h 1587534"/>
              <a:gd name="connsiteX101" fmla="*/ 1671119 w 9662615"/>
              <a:gd name="connsiteY101" fmla="*/ 1536701 h 1587534"/>
              <a:gd name="connsiteX102" fmla="*/ 1601337 w 9662615"/>
              <a:gd name="connsiteY102" fmla="*/ 1548552 h 1587534"/>
              <a:gd name="connsiteX103" fmla="*/ 1407755 w 9662615"/>
              <a:gd name="connsiteY103" fmla="*/ 1571444 h 1587534"/>
              <a:gd name="connsiteX104" fmla="*/ 1271994 w 9662615"/>
              <a:gd name="connsiteY104" fmla="*/ 1579471 h 1587534"/>
              <a:gd name="connsiteX105" fmla="*/ 1249226 w 9662615"/>
              <a:gd name="connsiteY105" fmla="*/ 1583140 h 1587534"/>
              <a:gd name="connsiteX106" fmla="*/ 1217719 w 9662615"/>
              <a:gd name="connsiteY106" fmla="*/ 1580863 h 1587534"/>
              <a:gd name="connsiteX107" fmla="*/ 1091432 w 9662615"/>
              <a:gd name="connsiteY107" fmla="*/ 1571003 h 1587534"/>
              <a:gd name="connsiteX108" fmla="*/ 992039 w 9662615"/>
              <a:gd name="connsiteY108" fmla="*/ 1556662 h 1587534"/>
              <a:gd name="connsiteX109" fmla="*/ 868264 w 9662615"/>
              <a:gd name="connsiteY109" fmla="*/ 1566392 h 1587534"/>
              <a:gd name="connsiteX110" fmla="*/ 792765 w 9662615"/>
              <a:gd name="connsiteY110" fmla="*/ 1563102 h 1587534"/>
              <a:gd name="connsiteX111" fmla="*/ 669055 w 9662615"/>
              <a:gd name="connsiteY111" fmla="*/ 1543638 h 1587534"/>
              <a:gd name="connsiteX112" fmla="*/ 506152 w 9662615"/>
              <a:gd name="connsiteY112" fmla="*/ 1549124 h 1587534"/>
              <a:gd name="connsiteX113" fmla="*/ 472797 w 9662615"/>
              <a:gd name="connsiteY113" fmla="*/ 1568904 h 1587534"/>
              <a:gd name="connsiteX114" fmla="*/ 427864 w 9662615"/>
              <a:gd name="connsiteY114" fmla="*/ 1580848 h 1587534"/>
              <a:gd name="connsiteX115" fmla="*/ 408381 w 9662615"/>
              <a:gd name="connsiteY115" fmla="*/ 1552940 h 1587534"/>
              <a:gd name="connsiteX116" fmla="*/ 267163 w 9662615"/>
              <a:gd name="connsiteY116" fmla="*/ 1531913 h 1587534"/>
              <a:gd name="connsiteX117" fmla="*/ 196644 w 9662615"/>
              <a:gd name="connsiteY117" fmla="*/ 1524565 h 1587534"/>
              <a:gd name="connsiteX118" fmla="*/ 86819 w 9662615"/>
              <a:gd name="connsiteY118" fmla="*/ 1519517 h 1587534"/>
              <a:gd name="connsiteX119" fmla="*/ 53369 w 9662615"/>
              <a:gd name="connsiteY119" fmla="*/ 1516853 h 1587534"/>
              <a:gd name="connsiteX120" fmla="*/ 2359 w 9662615"/>
              <a:gd name="connsiteY120" fmla="*/ 1515247 h 1587534"/>
              <a:gd name="connsiteX121" fmla="*/ 0 w 9662615"/>
              <a:gd name="connsiteY121" fmla="*/ 1514932 h 1587534"/>
              <a:gd name="connsiteX122" fmla="*/ 0 w 9662615"/>
              <a:gd name="connsiteY122" fmla="*/ 0 h 1587534"/>
              <a:gd name="connsiteX0" fmla="*/ 0 w 9662615"/>
              <a:gd name="connsiteY0" fmla="*/ 0 h 1587534"/>
              <a:gd name="connsiteX1" fmla="*/ 9662615 w 9662615"/>
              <a:gd name="connsiteY1" fmla="*/ 0 h 1587534"/>
              <a:gd name="connsiteX2" fmla="*/ 9662615 w 9662615"/>
              <a:gd name="connsiteY2" fmla="*/ 1280346 h 1587534"/>
              <a:gd name="connsiteX3" fmla="*/ 9658420 w 9662615"/>
              <a:gd name="connsiteY3" fmla="*/ 1280106 h 1587534"/>
              <a:gd name="connsiteX4" fmla="*/ 9469546 w 9662615"/>
              <a:gd name="connsiteY4" fmla="*/ 1289837 h 1587534"/>
              <a:gd name="connsiteX5" fmla="*/ 9385895 w 9662615"/>
              <a:gd name="connsiteY5" fmla="*/ 1269203 h 1587534"/>
              <a:gd name="connsiteX6" fmla="*/ 9144767 w 9662615"/>
              <a:gd name="connsiteY6" fmla="*/ 1264120 h 1587534"/>
              <a:gd name="connsiteX7" fmla="*/ 8837252 w 9662615"/>
              <a:gd name="connsiteY7" fmla="*/ 1350515 h 1587534"/>
              <a:gd name="connsiteX8" fmla="*/ 8705466 w 9662615"/>
              <a:gd name="connsiteY8" fmla="*/ 1342419 h 1587534"/>
              <a:gd name="connsiteX9" fmla="*/ 8652221 w 9662615"/>
              <a:gd name="connsiteY9" fmla="*/ 1326906 h 1587534"/>
              <a:gd name="connsiteX10" fmla="*/ 8632312 w 9662615"/>
              <a:gd name="connsiteY10" fmla="*/ 1326025 h 1587534"/>
              <a:gd name="connsiteX11" fmla="*/ 8591582 w 9662615"/>
              <a:gd name="connsiteY11" fmla="*/ 1341666 h 1587534"/>
              <a:gd name="connsiteX12" fmla="*/ 8537336 w 9662615"/>
              <a:gd name="connsiteY12" fmla="*/ 1341684 h 1587534"/>
              <a:gd name="connsiteX13" fmla="*/ 8472508 w 9662615"/>
              <a:gd name="connsiteY13" fmla="*/ 1363109 h 1587534"/>
              <a:gd name="connsiteX14" fmla="*/ 8258477 w 9662615"/>
              <a:gd name="connsiteY14" fmla="*/ 1370666 h 1587534"/>
              <a:gd name="connsiteX15" fmla="*/ 8197961 w 9662615"/>
              <a:gd name="connsiteY15" fmla="*/ 1392804 h 1587534"/>
              <a:gd name="connsiteX16" fmla="*/ 8171196 w 9662615"/>
              <a:gd name="connsiteY16" fmla="*/ 1397216 h 1587534"/>
              <a:gd name="connsiteX17" fmla="*/ 8127667 w 9662615"/>
              <a:gd name="connsiteY17" fmla="*/ 1418254 h 1587534"/>
              <a:gd name="connsiteX18" fmla="*/ 7974579 w 9662615"/>
              <a:gd name="connsiteY18" fmla="*/ 1383439 h 1587534"/>
              <a:gd name="connsiteX19" fmla="*/ 7768351 w 9662615"/>
              <a:gd name="connsiteY19" fmla="*/ 1395051 h 1587534"/>
              <a:gd name="connsiteX20" fmla="*/ 7635985 w 9662615"/>
              <a:gd name="connsiteY20" fmla="*/ 1386363 h 1587534"/>
              <a:gd name="connsiteX21" fmla="*/ 7466069 w 9662615"/>
              <a:gd name="connsiteY21" fmla="*/ 1377654 h 1587534"/>
              <a:gd name="connsiteX22" fmla="*/ 7355642 w 9662615"/>
              <a:gd name="connsiteY22" fmla="*/ 1407761 h 1587534"/>
              <a:gd name="connsiteX23" fmla="*/ 7151610 w 9662615"/>
              <a:gd name="connsiteY23" fmla="*/ 1397856 h 1587534"/>
              <a:gd name="connsiteX24" fmla="*/ 7082147 w 9662615"/>
              <a:gd name="connsiteY24" fmla="*/ 1406113 h 1587534"/>
              <a:gd name="connsiteX25" fmla="*/ 7014958 w 9662615"/>
              <a:gd name="connsiteY25" fmla="*/ 1396883 h 1587534"/>
              <a:gd name="connsiteX26" fmla="*/ 6907567 w 9662615"/>
              <a:gd name="connsiteY26" fmla="*/ 1419149 h 1587534"/>
              <a:gd name="connsiteX27" fmla="*/ 6748428 w 9662615"/>
              <a:gd name="connsiteY27" fmla="*/ 1420308 h 1587534"/>
              <a:gd name="connsiteX28" fmla="*/ 6654257 w 9662615"/>
              <a:gd name="connsiteY28" fmla="*/ 1424143 h 1587534"/>
              <a:gd name="connsiteX29" fmla="*/ 6620123 w 9662615"/>
              <a:gd name="connsiteY29" fmla="*/ 1430535 h 1587534"/>
              <a:gd name="connsiteX30" fmla="*/ 6571355 w 9662615"/>
              <a:gd name="connsiteY30" fmla="*/ 1436144 h 1587534"/>
              <a:gd name="connsiteX31" fmla="*/ 6486557 w 9662615"/>
              <a:gd name="connsiteY31" fmla="*/ 1449861 h 1587534"/>
              <a:gd name="connsiteX32" fmla="*/ 6370419 w 9662615"/>
              <a:gd name="connsiteY32" fmla="*/ 1461649 h 1587534"/>
              <a:gd name="connsiteX33" fmla="*/ 6278839 w 9662615"/>
              <a:gd name="connsiteY33" fmla="*/ 1449160 h 1587534"/>
              <a:gd name="connsiteX34" fmla="*/ 6272455 w 9662615"/>
              <a:gd name="connsiteY34" fmla="*/ 1453191 h 1587534"/>
              <a:gd name="connsiteX35" fmla="*/ 6212659 w 9662615"/>
              <a:gd name="connsiteY35" fmla="*/ 1454850 h 1587534"/>
              <a:gd name="connsiteX36" fmla="*/ 6069317 w 9662615"/>
              <a:gd name="connsiteY36" fmla="*/ 1445838 h 1587534"/>
              <a:gd name="connsiteX37" fmla="*/ 5878477 w 9662615"/>
              <a:gd name="connsiteY37" fmla="*/ 1439180 h 1587534"/>
              <a:gd name="connsiteX38" fmla="*/ 5838387 w 9662615"/>
              <a:gd name="connsiteY38" fmla="*/ 1444679 h 1587534"/>
              <a:gd name="connsiteX39" fmla="*/ 5771136 w 9662615"/>
              <a:gd name="connsiteY39" fmla="*/ 1453639 h 1587534"/>
              <a:gd name="connsiteX40" fmla="*/ 5724081 w 9662615"/>
              <a:gd name="connsiteY40" fmla="*/ 1470431 h 1587534"/>
              <a:gd name="connsiteX41" fmla="*/ 5666577 w 9662615"/>
              <a:gd name="connsiteY41" fmla="*/ 1473921 h 1587534"/>
              <a:gd name="connsiteX42" fmla="*/ 5649068 w 9662615"/>
              <a:gd name="connsiteY42" fmla="*/ 1461676 h 1587534"/>
              <a:gd name="connsiteX43" fmla="*/ 5588902 w 9662615"/>
              <a:gd name="connsiteY43" fmla="*/ 1469647 h 1587534"/>
              <a:gd name="connsiteX44" fmla="*/ 5498090 w 9662615"/>
              <a:gd name="connsiteY44" fmla="*/ 1483173 h 1587534"/>
              <a:gd name="connsiteX45" fmla="*/ 5444641 w 9662615"/>
              <a:gd name="connsiteY45" fmla="*/ 1487602 h 1587534"/>
              <a:gd name="connsiteX46" fmla="*/ 5299812 w 9662615"/>
              <a:gd name="connsiteY46" fmla="*/ 1503362 h 1587534"/>
              <a:gd name="connsiteX47" fmla="*/ 5213947 w 9662615"/>
              <a:gd name="connsiteY47" fmla="*/ 1516637 h 1587534"/>
              <a:gd name="connsiteX48" fmla="*/ 5090342 w 9662615"/>
              <a:gd name="connsiteY48" fmla="*/ 1546680 h 1587534"/>
              <a:gd name="connsiteX49" fmla="*/ 5082104 w 9662615"/>
              <a:gd name="connsiteY49" fmla="*/ 1547781 h 1587534"/>
              <a:gd name="connsiteX50" fmla="*/ 5059484 w 9662615"/>
              <a:gd name="connsiteY50" fmla="*/ 1546802 h 1587534"/>
              <a:gd name="connsiteX51" fmla="*/ 5050958 w 9662615"/>
              <a:gd name="connsiteY51" fmla="*/ 1545776 h 1587534"/>
              <a:gd name="connsiteX52" fmla="*/ 5038524 w 9662615"/>
              <a:gd name="connsiteY52" fmla="*/ 1545675 h 1587534"/>
              <a:gd name="connsiteX53" fmla="*/ 5038223 w 9662615"/>
              <a:gd name="connsiteY53" fmla="*/ 1545881 h 1587534"/>
              <a:gd name="connsiteX54" fmla="*/ 5026564 w 9662615"/>
              <a:gd name="connsiteY54" fmla="*/ 1545376 h 1587534"/>
              <a:gd name="connsiteX55" fmla="*/ 4969433 w 9662615"/>
              <a:gd name="connsiteY55" fmla="*/ 1540263 h 1587534"/>
              <a:gd name="connsiteX56" fmla="*/ 4921303 w 9662615"/>
              <a:gd name="connsiteY56" fmla="*/ 1575379 h 1587534"/>
              <a:gd name="connsiteX57" fmla="*/ 4863775 w 9662615"/>
              <a:gd name="connsiteY57" fmla="*/ 1562633 h 1587534"/>
              <a:gd name="connsiteX58" fmla="*/ 4847242 w 9662615"/>
              <a:gd name="connsiteY58" fmla="*/ 1565435 h 1587534"/>
              <a:gd name="connsiteX59" fmla="*/ 4830335 w 9662615"/>
              <a:gd name="connsiteY59" fmla="*/ 1587534 h 1587534"/>
              <a:gd name="connsiteX60" fmla="*/ 4791466 w 9662615"/>
              <a:gd name="connsiteY60" fmla="*/ 1561324 h 1587534"/>
              <a:gd name="connsiteX61" fmla="*/ 4784247 w 9662615"/>
              <a:gd name="connsiteY61" fmla="*/ 1562342 h 1587534"/>
              <a:gd name="connsiteX62" fmla="*/ 4748477 w 9662615"/>
              <a:gd name="connsiteY62" fmla="*/ 1556925 h 1587534"/>
              <a:gd name="connsiteX63" fmla="*/ 4730033 w 9662615"/>
              <a:gd name="connsiteY63" fmla="*/ 1555274 h 1587534"/>
              <a:gd name="connsiteX64" fmla="*/ 4724747 w 9662615"/>
              <a:gd name="connsiteY64" fmla="*/ 1552439 h 1587534"/>
              <a:gd name="connsiteX65" fmla="*/ 4697562 w 9662615"/>
              <a:gd name="connsiteY65" fmla="*/ 1551206 h 1587534"/>
              <a:gd name="connsiteX66" fmla="*/ 4662664 w 9662615"/>
              <a:gd name="connsiteY66" fmla="*/ 1573162 h 1587534"/>
              <a:gd name="connsiteX67" fmla="*/ 4603028 w 9662615"/>
              <a:gd name="connsiteY67" fmla="*/ 1568821 h 1587534"/>
              <a:gd name="connsiteX68" fmla="*/ 4541612 w 9662615"/>
              <a:gd name="connsiteY68" fmla="*/ 1545262 h 1587534"/>
              <a:gd name="connsiteX69" fmla="*/ 4422155 w 9662615"/>
              <a:gd name="connsiteY69" fmla="*/ 1542059 h 1587534"/>
              <a:gd name="connsiteX70" fmla="*/ 4221826 w 9662615"/>
              <a:gd name="connsiteY70" fmla="*/ 1508923 h 1587534"/>
              <a:gd name="connsiteX71" fmla="*/ 4096601 w 9662615"/>
              <a:gd name="connsiteY71" fmla="*/ 1521563 h 1587534"/>
              <a:gd name="connsiteX72" fmla="*/ 3970635 w 9662615"/>
              <a:gd name="connsiteY72" fmla="*/ 1544815 h 1587534"/>
              <a:gd name="connsiteX73" fmla="*/ 3833906 w 9662615"/>
              <a:gd name="connsiteY73" fmla="*/ 1516637 h 1587534"/>
              <a:gd name="connsiteX74" fmla="*/ 3696258 w 9662615"/>
              <a:gd name="connsiteY74" fmla="*/ 1537563 h 1587534"/>
              <a:gd name="connsiteX75" fmla="*/ 3594070 w 9662615"/>
              <a:gd name="connsiteY75" fmla="*/ 1509422 h 1587534"/>
              <a:gd name="connsiteX76" fmla="*/ 3565233 w 9662615"/>
              <a:gd name="connsiteY76" fmla="*/ 1515122 h 1587534"/>
              <a:gd name="connsiteX77" fmla="*/ 3560267 w 9662615"/>
              <a:gd name="connsiteY77" fmla="*/ 1516288 h 1587534"/>
              <a:gd name="connsiteX78" fmla="*/ 3540258 w 9662615"/>
              <a:gd name="connsiteY78" fmla="*/ 1516976 h 1587534"/>
              <a:gd name="connsiteX79" fmla="*/ 3534780 w 9662615"/>
              <a:gd name="connsiteY79" fmla="*/ 1522141 h 1587534"/>
              <a:gd name="connsiteX80" fmla="*/ 3504783 w 9662615"/>
              <a:gd name="connsiteY80" fmla="*/ 1526739 h 1587534"/>
              <a:gd name="connsiteX81" fmla="*/ 3430805 w 9662615"/>
              <a:gd name="connsiteY81" fmla="*/ 1542521 h 1587534"/>
              <a:gd name="connsiteX82" fmla="*/ 3292707 w 9662615"/>
              <a:gd name="connsiteY82" fmla="*/ 1520490 h 1587534"/>
              <a:gd name="connsiteX83" fmla="*/ 3187872 w 9662615"/>
              <a:gd name="connsiteY83" fmla="*/ 1519991 h 1587534"/>
              <a:gd name="connsiteX84" fmla="*/ 3148026 w 9662615"/>
              <a:gd name="connsiteY84" fmla="*/ 1524777 h 1587534"/>
              <a:gd name="connsiteX85" fmla="*/ 3092394 w 9662615"/>
              <a:gd name="connsiteY85" fmla="*/ 1528115 h 1587534"/>
              <a:gd name="connsiteX86" fmla="*/ 2994200 w 9662615"/>
              <a:gd name="connsiteY86" fmla="*/ 1537857 h 1587534"/>
              <a:gd name="connsiteX87" fmla="*/ 2862301 w 9662615"/>
              <a:gd name="connsiteY87" fmla="*/ 1544250 h 1587534"/>
              <a:gd name="connsiteX88" fmla="*/ 2766335 w 9662615"/>
              <a:gd name="connsiteY88" fmla="*/ 1527662 h 1587534"/>
              <a:gd name="connsiteX89" fmla="*/ 2757836 w 9662615"/>
              <a:gd name="connsiteY89" fmla="*/ 1531371 h 1587534"/>
              <a:gd name="connsiteX90" fmla="*/ 2691555 w 9662615"/>
              <a:gd name="connsiteY90" fmla="*/ 1530283 h 1587534"/>
              <a:gd name="connsiteX91" fmla="*/ 2491676 w 9662615"/>
              <a:gd name="connsiteY91" fmla="*/ 1500859 h 1587534"/>
              <a:gd name="connsiteX92" fmla="*/ 2378036 w 9662615"/>
              <a:gd name="connsiteY92" fmla="*/ 1520645 h 1587534"/>
              <a:gd name="connsiteX93" fmla="*/ 2284269 w 9662615"/>
              <a:gd name="connsiteY93" fmla="*/ 1503068 h 1587534"/>
              <a:gd name="connsiteX94" fmla="*/ 2207104 w 9662615"/>
              <a:gd name="connsiteY94" fmla="*/ 1508888 h 1587534"/>
              <a:gd name="connsiteX95" fmla="*/ 2149226 w 9662615"/>
              <a:gd name="connsiteY95" fmla="*/ 1523409 h 1587534"/>
              <a:gd name="connsiteX96" fmla="*/ 2084783 w 9662615"/>
              <a:gd name="connsiteY96" fmla="*/ 1524245 h 1587534"/>
              <a:gd name="connsiteX97" fmla="*/ 2070075 w 9662615"/>
              <a:gd name="connsiteY97" fmla="*/ 1511285 h 1587534"/>
              <a:gd name="connsiteX98" fmla="*/ 2001057 w 9662615"/>
              <a:gd name="connsiteY98" fmla="*/ 1516449 h 1587534"/>
              <a:gd name="connsiteX99" fmla="*/ 1896330 w 9662615"/>
              <a:gd name="connsiteY99" fmla="*/ 1525725 h 1587534"/>
              <a:gd name="connsiteX100" fmla="*/ 1835994 w 9662615"/>
              <a:gd name="connsiteY100" fmla="*/ 1527678 h 1587534"/>
              <a:gd name="connsiteX101" fmla="*/ 1671119 w 9662615"/>
              <a:gd name="connsiteY101" fmla="*/ 1536701 h 1587534"/>
              <a:gd name="connsiteX102" fmla="*/ 1601337 w 9662615"/>
              <a:gd name="connsiteY102" fmla="*/ 1548552 h 1587534"/>
              <a:gd name="connsiteX103" fmla="*/ 1407755 w 9662615"/>
              <a:gd name="connsiteY103" fmla="*/ 1571444 h 1587534"/>
              <a:gd name="connsiteX104" fmla="*/ 1271994 w 9662615"/>
              <a:gd name="connsiteY104" fmla="*/ 1579471 h 1587534"/>
              <a:gd name="connsiteX105" fmla="*/ 1249226 w 9662615"/>
              <a:gd name="connsiteY105" fmla="*/ 1583140 h 1587534"/>
              <a:gd name="connsiteX106" fmla="*/ 1217719 w 9662615"/>
              <a:gd name="connsiteY106" fmla="*/ 1580863 h 1587534"/>
              <a:gd name="connsiteX107" fmla="*/ 1091432 w 9662615"/>
              <a:gd name="connsiteY107" fmla="*/ 1571003 h 1587534"/>
              <a:gd name="connsiteX108" fmla="*/ 992039 w 9662615"/>
              <a:gd name="connsiteY108" fmla="*/ 1556662 h 1587534"/>
              <a:gd name="connsiteX109" fmla="*/ 868264 w 9662615"/>
              <a:gd name="connsiteY109" fmla="*/ 1566392 h 1587534"/>
              <a:gd name="connsiteX110" fmla="*/ 792765 w 9662615"/>
              <a:gd name="connsiteY110" fmla="*/ 1563102 h 1587534"/>
              <a:gd name="connsiteX111" fmla="*/ 669055 w 9662615"/>
              <a:gd name="connsiteY111" fmla="*/ 1543638 h 1587534"/>
              <a:gd name="connsiteX112" fmla="*/ 506152 w 9662615"/>
              <a:gd name="connsiteY112" fmla="*/ 1549124 h 1587534"/>
              <a:gd name="connsiteX113" fmla="*/ 472797 w 9662615"/>
              <a:gd name="connsiteY113" fmla="*/ 1568904 h 1587534"/>
              <a:gd name="connsiteX114" fmla="*/ 427864 w 9662615"/>
              <a:gd name="connsiteY114" fmla="*/ 1580848 h 1587534"/>
              <a:gd name="connsiteX115" fmla="*/ 408381 w 9662615"/>
              <a:gd name="connsiteY115" fmla="*/ 1552940 h 1587534"/>
              <a:gd name="connsiteX116" fmla="*/ 267163 w 9662615"/>
              <a:gd name="connsiteY116" fmla="*/ 1531913 h 1587534"/>
              <a:gd name="connsiteX117" fmla="*/ 196644 w 9662615"/>
              <a:gd name="connsiteY117" fmla="*/ 1524565 h 1587534"/>
              <a:gd name="connsiteX118" fmla="*/ 86819 w 9662615"/>
              <a:gd name="connsiteY118" fmla="*/ 1519517 h 1587534"/>
              <a:gd name="connsiteX119" fmla="*/ 53369 w 9662615"/>
              <a:gd name="connsiteY119" fmla="*/ 1516853 h 1587534"/>
              <a:gd name="connsiteX120" fmla="*/ 2359 w 9662615"/>
              <a:gd name="connsiteY120" fmla="*/ 1515247 h 1587534"/>
              <a:gd name="connsiteX121" fmla="*/ 0 w 9662615"/>
              <a:gd name="connsiteY121" fmla="*/ 1514932 h 1587534"/>
              <a:gd name="connsiteX122" fmla="*/ 0 w 9662615"/>
              <a:gd name="connsiteY122" fmla="*/ 0 h 1587534"/>
              <a:gd name="connsiteX0" fmla="*/ 0 w 9662615"/>
              <a:gd name="connsiteY0" fmla="*/ 0 h 1598136"/>
              <a:gd name="connsiteX1" fmla="*/ 9662615 w 9662615"/>
              <a:gd name="connsiteY1" fmla="*/ 0 h 1598136"/>
              <a:gd name="connsiteX2" fmla="*/ 9662615 w 9662615"/>
              <a:gd name="connsiteY2" fmla="*/ 1280346 h 1598136"/>
              <a:gd name="connsiteX3" fmla="*/ 9658420 w 9662615"/>
              <a:gd name="connsiteY3" fmla="*/ 1280106 h 1598136"/>
              <a:gd name="connsiteX4" fmla="*/ 9469546 w 9662615"/>
              <a:gd name="connsiteY4" fmla="*/ 1289837 h 1598136"/>
              <a:gd name="connsiteX5" fmla="*/ 9385895 w 9662615"/>
              <a:gd name="connsiteY5" fmla="*/ 1269203 h 1598136"/>
              <a:gd name="connsiteX6" fmla="*/ 9144767 w 9662615"/>
              <a:gd name="connsiteY6" fmla="*/ 1264120 h 1598136"/>
              <a:gd name="connsiteX7" fmla="*/ 8837252 w 9662615"/>
              <a:gd name="connsiteY7" fmla="*/ 1350515 h 1598136"/>
              <a:gd name="connsiteX8" fmla="*/ 8705466 w 9662615"/>
              <a:gd name="connsiteY8" fmla="*/ 1342419 h 1598136"/>
              <a:gd name="connsiteX9" fmla="*/ 8652221 w 9662615"/>
              <a:gd name="connsiteY9" fmla="*/ 1326906 h 1598136"/>
              <a:gd name="connsiteX10" fmla="*/ 8632312 w 9662615"/>
              <a:gd name="connsiteY10" fmla="*/ 1326025 h 1598136"/>
              <a:gd name="connsiteX11" fmla="*/ 8591582 w 9662615"/>
              <a:gd name="connsiteY11" fmla="*/ 1341666 h 1598136"/>
              <a:gd name="connsiteX12" fmla="*/ 8537336 w 9662615"/>
              <a:gd name="connsiteY12" fmla="*/ 1341684 h 1598136"/>
              <a:gd name="connsiteX13" fmla="*/ 8472508 w 9662615"/>
              <a:gd name="connsiteY13" fmla="*/ 1363109 h 1598136"/>
              <a:gd name="connsiteX14" fmla="*/ 8258477 w 9662615"/>
              <a:gd name="connsiteY14" fmla="*/ 1370666 h 1598136"/>
              <a:gd name="connsiteX15" fmla="*/ 8197961 w 9662615"/>
              <a:gd name="connsiteY15" fmla="*/ 1392804 h 1598136"/>
              <a:gd name="connsiteX16" fmla="*/ 8171196 w 9662615"/>
              <a:gd name="connsiteY16" fmla="*/ 1397216 h 1598136"/>
              <a:gd name="connsiteX17" fmla="*/ 8127667 w 9662615"/>
              <a:gd name="connsiteY17" fmla="*/ 1418254 h 1598136"/>
              <a:gd name="connsiteX18" fmla="*/ 7974579 w 9662615"/>
              <a:gd name="connsiteY18" fmla="*/ 1383439 h 1598136"/>
              <a:gd name="connsiteX19" fmla="*/ 7768351 w 9662615"/>
              <a:gd name="connsiteY19" fmla="*/ 1395051 h 1598136"/>
              <a:gd name="connsiteX20" fmla="*/ 7635985 w 9662615"/>
              <a:gd name="connsiteY20" fmla="*/ 1386363 h 1598136"/>
              <a:gd name="connsiteX21" fmla="*/ 7466069 w 9662615"/>
              <a:gd name="connsiteY21" fmla="*/ 1377654 h 1598136"/>
              <a:gd name="connsiteX22" fmla="*/ 7355642 w 9662615"/>
              <a:gd name="connsiteY22" fmla="*/ 1407761 h 1598136"/>
              <a:gd name="connsiteX23" fmla="*/ 7151610 w 9662615"/>
              <a:gd name="connsiteY23" fmla="*/ 1397856 h 1598136"/>
              <a:gd name="connsiteX24" fmla="*/ 7082147 w 9662615"/>
              <a:gd name="connsiteY24" fmla="*/ 1406113 h 1598136"/>
              <a:gd name="connsiteX25" fmla="*/ 7014958 w 9662615"/>
              <a:gd name="connsiteY25" fmla="*/ 1396883 h 1598136"/>
              <a:gd name="connsiteX26" fmla="*/ 6907567 w 9662615"/>
              <a:gd name="connsiteY26" fmla="*/ 1419149 h 1598136"/>
              <a:gd name="connsiteX27" fmla="*/ 6748428 w 9662615"/>
              <a:gd name="connsiteY27" fmla="*/ 1420308 h 1598136"/>
              <a:gd name="connsiteX28" fmla="*/ 6654257 w 9662615"/>
              <a:gd name="connsiteY28" fmla="*/ 1424143 h 1598136"/>
              <a:gd name="connsiteX29" fmla="*/ 6620123 w 9662615"/>
              <a:gd name="connsiteY29" fmla="*/ 1430535 h 1598136"/>
              <a:gd name="connsiteX30" fmla="*/ 6571355 w 9662615"/>
              <a:gd name="connsiteY30" fmla="*/ 1436144 h 1598136"/>
              <a:gd name="connsiteX31" fmla="*/ 6486557 w 9662615"/>
              <a:gd name="connsiteY31" fmla="*/ 1449861 h 1598136"/>
              <a:gd name="connsiteX32" fmla="*/ 6370419 w 9662615"/>
              <a:gd name="connsiteY32" fmla="*/ 1461649 h 1598136"/>
              <a:gd name="connsiteX33" fmla="*/ 6278839 w 9662615"/>
              <a:gd name="connsiteY33" fmla="*/ 1449160 h 1598136"/>
              <a:gd name="connsiteX34" fmla="*/ 6272455 w 9662615"/>
              <a:gd name="connsiteY34" fmla="*/ 1453191 h 1598136"/>
              <a:gd name="connsiteX35" fmla="*/ 6212659 w 9662615"/>
              <a:gd name="connsiteY35" fmla="*/ 1454850 h 1598136"/>
              <a:gd name="connsiteX36" fmla="*/ 6069317 w 9662615"/>
              <a:gd name="connsiteY36" fmla="*/ 1445838 h 1598136"/>
              <a:gd name="connsiteX37" fmla="*/ 5878477 w 9662615"/>
              <a:gd name="connsiteY37" fmla="*/ 1439180 h 1598136"/>
              <a:gd name="connsiteX38" fmla="*/ 5838387 w 9662615"/>
              <a:gd name="connsiteY38" fmla="*/ 1444679 h 1598136"/>
              <a:gd name="connsiteX39" fmla="*/ 5771136 w 9662615"/>
              <a:gd name="connsiteY39" fmla="*/ 1453639 h 1598136"/>
              <a:gd name="connsiteX40" fmla="*/ 5724081 w 9662615"/>
              <a:gd name="connsiteY40" fmla="*/ 1470431 h 1598136"/>
              <a:gd name="connsiteX41" fmla="*/ 5666577 w 9662615"/>
              <a:gd name="connsiteY41" fmla="*/ 1473921 h 1598136"/>
              <a:gd name="connsiteX42" fmla="*/ 5649068 w 9662615"/>
              <a:gd name="connsiteY42" fmla="*/ 1461676 h 1598136"/>
              <a:gd name="connsiteX43" fmla="*/ 5588902 w 9662615"/>
              <a:gd name="connsiteY43" fmla="*/ 1469647 h 1598136"/>
              <a:gd name="connsiteX44" fmla="*/ 5498090 w 9662615"/>
              <a:gd name="connsiteY44" fmla="*/ 1483173 h 1598136"/>
              <a:gd name="connsiteX45" fmla="*/ 5444641 w 9662615"/>
              <a:gd name="connsiteY45" fmla="*/ 1487602 h 1598136"/>
              <a:gd name="connsiteX46" fmla="*/ 5299812 w 9662615"/>
              <a:gd name="connsiteY46" fmla="*/ 1503362 h 1598136"/>
              <a:gd name="connsiteX47" fmla="*/ 5213947 w 9662615"/>
              <a:gd name="connsiteY47" fmla="*/ 1516637 h 1598136"/>
              <a:gd name="connsiteX48" fmla="*/ 5090342 w 9662615"/>
              <a:gd name="connsiteY48" fmla="*/ 1546680 h 1598136"/>
              <a:gd name="connsiteX49" fmla="*/ 5082104 w 9662615"/>
              <a:gd name="connsiteY49" fmla="*/ 1547781 h 1598136"/>
              <a:gd name="connsiteX50" fmla="*/ 5059484 w 9662615"/>
              <a:gd name="connsiteY50" fmla="*/ 1546802 h 1598136"/>
              <a:gd name="connsiteX51" fmla="*/ 5050958 w 9662615"/>
              <a:gd name="connsiteY51" fmla="*/ 1545776 h 1598136"/>
              <a:gd name="connsiteX52" fmla="*/ 5038524 w 9662615"/>
              <a:gd name="connsiteY52" fmla="*/ 1545675 h 1598136"/>
              <a:gd name="connsiteX53" fmla="*/ 5038223 w 9662615"/>
              <a:gd name="connsiteY53" fmla="*/ 1545881 h 1598136"/>
              <a:gd name="connsiteX54" fmla="*/ 5026564 w 9662615"/>
              <a:gd name="connsiteY54" fmla="*/ 1545376 h 1598136"/>
              <a:gd name="connsiteX55" fmla="*/ 4969433 w 9662615"/>
              <a:gd name="connsiteY55" fmla="*/ 1540263 h 1598136"/>
              <a:gd name="connsiteX56" fmla="*/ 4921303 w 9662615"/>
              <a:gd name="connsiteY56" fmla="*/ 1575379 h 1598136"/>
              <a:gd name="connsiteX57" fmla="*/ 4863775 w 9662615"/>
              <a:gd name="connsiteY57" fmla="*/ 1562633 h 1598136"/>
              <a:gd name="connsiteX58" fmla="*/ 4847242 w 9662615"/>
              <a:gd name="connsiteY58" fmla="*/ 1565435 h 1598136"/>
              <a:gd name="connsiteX59" fmla="*/ 4856839 w 9662615"/>
              <a:gd name="connsiteY59" fmla="*/ 1598136 h 1598136"/>
              <a:gd name="connsiteX60" fmla="*/ 4791466 w 9662615"/>
              <a:gd name="connsiteY60" fmla="*/ 1561324 h 1598136"/>
              <a:gd name="connsiteX61" fmla="*/ 4784247 w 9662615"/>
              <a:gd name="connsiteY61" fmla="*/ 1562342 h 1598136"/>
              <a:gd name="connsiteX62" fmla="*/ 4748477 w 9662615"/>
              <a:gd name="connsiteY62" fmla="*/ 1556925 h 1598136"/>
              <a:gd name="connsiteX63" fmla="*/ 4730033 w 9662615"/>
              <a:gd name="connsiteY63" fmla="*/ 1555274 h 1598136"/>
              <a:gd name="connsiteX64" fmla="*/ 4724747 w 9662615"/>
              <a:gd name="connsiteY64" fmla="*/ 1552439 h 1598136"/>
              <a:gd name="connsiteX65" fmla="*/ 4697562 w 9662615"/>
              <a:gd name="connsiteY65" fmla="*/ 1551206 h 1598136"/>
              <a:gd name="connsiteX66" fmla="*/ 4662664 w 9662615"/>
              <a:gd name="connsiteY66" fmla="*/ 1573162 h 1598136"/>
              <a:gd name="connsiteX67" fmla="*/ 4603028 w 9662615"/>
              <a:gd name="connsiteY67" fmla="*/ 1568821 h 1598136"/>
              <a:gd name="connsiteX68" fmla="*/ 4541612 w 9662615"/>
              <a:gd name="connsiteY68" fmla="*/ 1545262 h 1598136"/>
              <a:gd name="connsiteX69" fmla="*/ 4422155 w 9662615"/>
              <a:gd name="connsiteY69" fmla="*/ 1542059 h 1598136"/>
              <a:gd name="connsiteX70" fmla="*/ 4221826 w 9662615"/>
              <a:gd name="connsiteY70" fmla="*/ 1508923 h 1598136"/>
              <a:gd name="connsiteX71" fmla="*/ 4096601 w 9662615"/>
              <a:gd name="connsiteY71" fmla="*/ 1521563 h 1598136"/>
              <a:gd name="connsiteX72" fmla="*/ 3970635 w 9662615"/>
              <a:gd name="connsiteY72" fmla="*/ 1544815 h 1598136"/>
              <a:gd name="connsiteX73" fmla="*/ 3833906 w 9662615"/>
              <a:gd name="connsiteY73" fmla="*/ 1516637 h 1598136"/>
              <a:gd name="connsiteX74" fmla="*/ 3696258 w 9662615"/>
              <a:gd name="connsiteY74" fmla="*/ 1537563 h 1598136"/>
              <a:gd name="connsiteX75" fmla="*/ 3594070 w 9662615"/>
              <a:gd name="connsiteY75" fmla="*/ 1509422 h 1598136"/>
              <a:gd name="connsiteX76" fmla="*/ 3565233 w 9662615"/>
              <a:gd name="connsiteY76" fmla="*/ 1515122 h 1598136"/>
              <a:gd name="connsiteX77" fmla="*/ 3560267 w 9662615"/>
              <a:gd name="connsiteY77" fmla="*/ 1516288 h 1598136"/>
              <a:gd name="connsiteX78" fmla="*/ 3540258 w 9662615"/>
              <a:gd name="connsiteY78" fmla="*/ 1516976 h 1598136"/>
              <a:gd name="connsiteX79" fmla="*/ 3534780 w 9662615"/>
              <a:gd name="connsiteY79" fmla="*/ 1522141 h 1598136"/>
              <a:gd name="connsiteX80" fmla="*/ 3504783 w 9662615"/>
              <a:gd name="connsiteY80" fmla="*/ 1526739 h 1598136"/>
              <a:gd name="connsiteX81" fmla="*/ 3430805 w 9662615"/>
              <a:gd name="connsiteY81" fmla="*/ 1542521 h 1598136"/>
              <a:gd name="connsiteX82" fmla="*/ 3292707 w 9662615"/>
              <a:gd name="connsiteY82" fmla="*/ 1520490 h 1598136"/>
              <a:gd name="connsiteX83" fmla="*/ 3187872 w 9662615"/>
              <a:gd name="connsiteY83" fmla="*/ 1519991 h 1598136"/>
              <a:gd name="connsiteX84" fmla="*/ 3148026 w 9662615"/>
              <a:gd name="connsiteY84" fmla="*/ 1524777 h 1598136"/>
              <a:gd name="connsiteX85" fmla="*/ 3092394 w 9662615"/>
              <a:gd name="connsiteY85" fmla="*/ 1528115 h 1598136"/>
              <a:gd name="connsiteX86" fmla="*/ 2994200 w 9662615"/>
              <a:gd name="connsiteY86" fmla="*/ 1537857 h 1598136"/>
              <a:gd name="connsiteX87" fmla="*/ 2862301 w 9662615"/>
              <a:gd name="connsiteY87" fmla="*/ 1544250 h 1598136"/>
              <a:gd name="connsiteX88" fmla="*/ 2766335 w 9662615"/>
              <a:gd name="connsiteY88" fmla="*/ 1527662 h 1598136"/>
              <a:gd name="connsiteX89" fmla="*/ 2757836 w 9662615"/>
              <a:gd name="connsiteY89" fmla="*/ 1531371 h 1598136"/>
              <a:gd name="connsiteX90" fmla="*/ 2691555 w 9662615"/>
              <a:gd name="connsiteY90" fmla="*/ 1530283 h 1598136"/>
              <a:gd name="connsiteX91" fmla="*/ 2491676 w 9662615"/>
              <a:gd name="connsiteY91" fmla="*/ 1500859 h 1598136"/>
              <a:gd name="connsiteX92" fmla="*/ 2378036 w 9662615"/>
              <a:gd name="connsiteY92" fmla="*/ 1520645 h 1598136"/>
              <a:gd name="connsiteX93" fmla="*/ 2284269 w 9662615"/>
              <a:gd name="connsiteY93" fmla="*/ 1503068 h 1598136"/>
              <a:gd name="connsiteX94" fmla="*/ 2207104 w 9662615"/>
              <a:gd name="connsiteY94" fmla="*/ 1508888 h 1598136"/>
              <a:gd name="connsiteX95" fmla="*/ 2149226 w 9662615"/>
              <a:gd name="connsiteY95" fmla="*/ 1523409 h 1598136"/>
              <a:gd name="connsiteX96" fmla="*/ 2084783 w 9662615"/>
              <a:gd name="connsiteY96" fmla="*/ 1524245 h 1598136"/>
              <a:gd name="connsiteX97" fmla="*/ 2070075 w 9662615"/>
              <a:gd name="connsiteY97" fmla="*/ 1511285 h 1598136"/>
              <a:gd name="connsiteX98" fmla="*/ 2001057 w 9662615"/>
              <a:gd name="connsiteY98" fmla="*/ 1516449 h 1598136"/>
              <a:gd name="connsiteX99" fmla="*/ 1896330 w 9662615"/>
              <a:gd name="connsiteY99" fmla="*/ 1525725 h 1598136"/>
              <a:gd name="connsiteX100" fmla="*/ 1835994 w 9662615"/>
              <a:gd name="connsiteY100" fmla="*/ 1527678 h 1598136"/>
              <a:gd name="connsiteX101" fmla="*/ 1671119 w 9662615"/>
              <a:gd name="connsiteY101" fmla="*/ 1536701 h 1598136"/>
              <a:gd name="connsiteX102" fmla="*/ 1601337 w 9662615"/>
              <a:gd name="connsiteY102" fmla="*/ 1548552 h 1598136"/>
              <a:gd name="connsiteX103" fmla="*/ 1407755 w 9662615"/>
              <a:gd name="connsiteY103" fmla="*/ 1571444 h 1598136"/>
              <a:gd name="connsiteX104" fmla="*/ 1271994 w 9662615"/>
              <a:gd name="connsiteY104" fmla="*/ 1579471 h 1598136"/>
              <a:gd name="connsiteX105" fmla="*/ 1249226 w 9662615"/>
              <a:gd name="connsiteY105" fmla="*/ 1583140 h 1598136"/>
              <a:gd name="connsiteX106" fmla="*/ 1217719 w 9662615"/>
              <a:gd name="connsiteY106" fmla="*/ 1580863 h 1598136"/>
              <a:gd name="connsiteX107" fmla="*/ 1091432 w 9662615"/>
              <a:gd name="connsiteY107" fmla="*/ 1571003 h 1598136"/>
              <a:gd name="connsiteX108" fmla="*/ 992039 w 9662615"/>
              <a:gd name="connsiteY108" fmla="*/ 1556662 h 1598136"/>
              <a:gd name="connsiteX109" fmla="*/ 868264 w 9662615"/>
              <a:gd name="connsiteY109" fmla="*/ 1566392 h 1598136"/>
              <a:gd name="connsiteX110" fmla="*/ 792765 w 9662615"/>
              <a:gd name="connsiteY110" fmla="*/ 1563102 h 1598136"/>
              <a:gd name="connsiteX111" fmla="*/ 669055 w 9662615"/>
              <a:gd name="connsiteY111" fmla="*/ 1543638 h 1598136"/>
              <a:gd name="connsiteX112" fmla="*/ 506152 w 9662615"/>
              <a:gd name="connsiteY112" fmla="*/ 1549124 h 1598136"/>
              <a:gd name="connsiteX113" fmla="*/ 472797 w 9662615"/>
              <a:gd name="connsiteY113" fmla="*/ 1568904 h 1598136"/>
              <a:gd name="connsiteX114" fmla="*/ 427864 w 9662615"/>
              <a:gd name="connsiteY114" fmla="*/ 1580848 h 1598136"/>
              <a:gd name="connsiteX115" fmla="*/ 408381 w 9662615"/>
              <a:gd name="connsiteY115" fmla="*/ 1552940 h 1598136"/>
              <a:gd name="connsiteX116" fmla="*/ 267163 w 9662615"/>
              <a:gd name="connsiteY116" fmla="*/ 1531913 h 1598136"/>
              <a:gd name="connsiteX117" fmla="*/ 196644 w 9662615"/>
              <a:gd name="connsiteY117" fmla="*/ 1524565 h 1598136"/>
              <a:gd name="connsiteX118" fmla="*/ 86819 w 9662615"/>
              <a:gd name="connsiteY118" fmla="*/ 1519517 h 1598136"/>
              <a:gd name="connsiteX119" fmla="*/ 53369 w 9662615"/>
              <a:gd name="connsiteY119" fmla="*/ 1516853 h 1598136"/>
              <a:gd name="connsiteX120" fmla="*/ 2359 w 9662615"/>
              <a:gd name="connsiteY120" fmla="*/ 1515247 h 1598136"/>
              <a:gd name="connsiteX121" fmla="*/ 0 w 9662615"/>
              <a:gd name="connsiteY121" fmla="*/ 1514932 h 1598136"/>
              <a:gd name="connsiteX122" fmla="*/ 0 w 9662615"/>
              <a:gd name="connsiteY122" fmla="*/ 0 h 1598136"/>
              <a:gd name="connsiteX0" fmla="*/ 0 w 9662615"/>
              <a:gd name="connsiteY0" fmla="*/ 0 h 1598136"/>
              <a:gd name="connsiteX1" fmla="*/ 9662615 w 9662615"/>
              <a:gd name="connsiteY1" fmla="*/ 0 h 1598136"/>
              <a:gd name="connsiteX2" fmla="*/ 9662615 w 9662615"/>
              <a:gd name="connsiteY2" fmla="*/ 1280346 h 1598136"/>
              <a:gd name="connsiteX3" fmla="*/ 9658420 w 9662615"/>
              <a:gd name="connsiteY3" fmla="*/ 1280106 h 1598136"/>
              <a:gd name="connsiteX4" fmla="*/ 9469546 w 9662615"/>
              <a:gd name="connsiteY4" fmla="*/ 1289837 h 1598136"/>
              <a:gd name="connsiteX5" fmla="*/ 9385895 w 9662615"/>
              <a:gd name="connsiteY5" fmla="*/ 1269203 h 1598136"/>
              <a:gd name="connsiteX6" fmla="*/ 9144767 w 9662615"/>
              <a:gd name="connsiteY6" fmla="*/ 1264120 h 1598136"/>
              <a:gd name="connsiteX7" fmla="*/ 8837252 w 9662615"/>
              <a:gd name="connsiteY7" fmla="*/ 1350515 h 1598136"/>
              <a:gd name="connsiteX8" fmla="*/ 8705466 w 9662615"/>
              <a:gd name="connsiteY8" fmla="*/ 1342419 h 1598136"/>
              <a:gd name="connsiteX9" fmla="*/ 8652221 w 9662615"/>
              <a:gd name="connsiteY9" fmla="*/ 1326906 h 1598136"/>
              <a:gd name="connsiteX10" fmla="*/ 8632312 w 9662615"/>
              <a:gd name="connsiteY10" fmla="*/ 1326025 h 1598136"/>
              <a:gd name="connsiteX11" fmla="*/ 8591582 w 9662615"/>
              <a:gd name="connsiteY11" fmla="*/ 1341666 h 1598136"/>
              <a:gd name="connsiteX12" fmla="*/ 8537336 w 9662615"/>
              <a:gd name="connsiteY12" fmla="*/ 1341684 h 1598136"/>
              <a:gd name="connsiteX13" fmla="*/ 8472508 w 9662615"/>
              <a:gd name="connsiteY13" fmla="*/ 1363109 h 1598136"/>
              <a:gd name="connsiteX14" fmla="*/ 8258477 w 9662615"/>
              <a:gd name="connsiteY14" fmla="*/ 1370666 h 1598136"/>
              <a:gd name="connsiteX15" fmla="*/ 8197961 w 9662615"/>
              <a:gd name="connsiteY15" fmla="*/ 1392804 h 1598136"/>
              <a:gd name="connsiteX16" fmla="*/ 8171196 w 9662615"/>
              <a:gd name="connsiteY16" fmla="*/ 1397216 h 1598136"/>
              <a:gd name="connsiteX17" fmla="*/ 8127667 w 9662615"/>
              <a:gd name="connsiteY17" fmla="*/ 1418254 h 1598136"/>
              <a:gd name="connsiteX18" fmla="*/ 7974579 w 9662615"/>
              <a:gd name="connsiteY18" fmla="*/ 1383439 h 1598136"/>
              <a:gd name="connsiteX19" fmla="*/ 7768351 w 9662615"/>
              <a:gd name="connsiteY19" fmla="*/ 1395051 h 1598136"/>
              <a:gd name="connsiteX20" fmla="*/ 7635985 w 9662615"/>
              <a:gd name="connsiteY20" fmla="*/ 1386363 h 1598136"/>
              <a:gd name="connsiteX21" fmla="*/ 7466069 w 9662615"/>
              <a:gd name="connsiteY21" fmla="*/ 1377654 h 1598136"/>
              <a:gd name="connsiteX22" fmla="*/ 7355642 w 9662615"/>
              <a:gd name="connsiteY22" fmla="*/ 1407761 h 1598136"/>
              <a:gd name="connsiteX23" fmla="*/ 7151610 w 9662615"/>
              <a:gd name="connsiteY23" fmla="*/ 1397856 h 1598136"/>
              <a:gd name="connsiteX24" fmla="*/ 7082147 w 9662615"/>
              <a:gd name="connsiteY24" fmla="*/ 1406113 h 1598136"/>
              <a:gd name="connsiteX25" fmla="*/ 7014958 w 9662615"/>
              <a:gd name="connsiteY25" fmla="*/ 1396883 h 1598136"/>
              <a:gd name="connsiteX26" fmla="*/ 6907567 w 9662615"/>
              <a:gd name="connsiteY26" fmla="*/ 1419149 h 1598136"/>
              <a:gd name="connsiteX27" fmla="*/ 6748428 w 9662615"/>
              <a:gd name="connsiteY27" fmla="*/ 1420308 h 1598136"/>
              <a:gd name="connsiteX28" fmla="*/ 6654257 w 9662615"/>
              <a:gd name="connsiteY28" fmla="*/ 1424143 h 1598136"/>
              <a:gd name="connsiteX29" fmla="*/ 6620123 w 9662615"/>
              <a:gd name="connsiteY29" fmla="*/ 1430535 h 1598136"/>
              <a:gd name="connsiteX30" fmla="*/ 6571355 w 9662615"/>
              <a:gd name="connsiteY30" fmla="*/ 1436144 h 1598136"/>
              <a:gd name="connsiteX31" fmla="*/ 6486557 w 9662615"/>
              <a:gd name="connsiteY31" fmla="*/ 1449861 h 1598136"/>
              <a:gd name="connsiteX32" fmla="*/ 6370419 w 9662615"/>
              <a:gd name="connsiteY32" fmla="*/ 1461649 h 1598136"/>
              <a:gd name="connsiteX33" fmla="*/ 6278839 w 9662615"/>
              <a:gd name="connsiteY33" fmla="*/ 1449160 h 1598136"/>
              <a:gd name="connsiteX34" fmla="*/ 6272455 w 9662615"/>
              <a:gd name="connsiteY34" fmla="*/ 1453191 h 1598136"/>
              <a:gd name="connsiteX35" fmla="*/ 6212659 w 9662615"/>
              <a:gd name="connsiteY35" fmla="*/ 1454850 h 1598136"/>
              <a:gd name="connsiteX36" fmla="*/ 6069317 w 9662615"/>
              <a:gd name="connsiteY36" fmla="*/ 1445838 h 1598136"/>
              <a:gd name="connsiteX37" fmla="*/ 5878477 w 9662615"/>
              <a:gd name="connsiteY37" fmla="*/ 1439180 h 1598136"/>
              <a:gd name="connsiteX38" fmla="*/ 5838387 w 9662615"/>
              <a:gd name="connsiteY38" fmla="*/ 1444679 h 1598136"/>
              <a:gd name="connsiteX39" fmla="*/ 5771136 w 9662615"/>
              <a:gd name="connsiteY39" fmla="*/ 1453639 h 1598136"/>
              <a:gd name="connsiteX40" fmla="*/ 5724081 w 9662615"/>
              <a:gd name="connsiteY40" fmla="*/ 1470431 h 1598136"/>
              <a:gd name="connsiteX41" fmla="*/ 5666577 w 9662615"/>
              <a:gd name="connsiteY41" fmla="*/ 1473921 h 1598136"/>
              <a:gd name="connsiteX42" fmla="*/ 5649068 w 9662615"/>
              <a:gd name="connsiteY42" fmla="*/ 1461676 h 1598136"/>
              <a:gd name="connsiteX43" fmla="*/ 5588902 w 9662615"/>
              <a:gd name="connsiteY43" fmla="*/ 1469647 h 1598136"/>
              <a:gd name="connsiteX44" fmla="*/ 5498090 w 9662615"/>
              <a:gd name="connsiteY44" fmla="*/ 1483173 h 1598136"/>
              <a:gd name="connsiteX45" fmla="*/ 5444641 w 9662615"/>
              <a:gd name="connsiteY45" fmla="*/ 1487602 h 1598136"/>
              <a:gd name="connsiteX46" fmla="*/ 5299812 w 9662615"/>
              <a:gd name="connsiteY46" fmla="*/ 1503362 h 1598136"/>
              <a:gd name="connsiteX47" fmla="*/ 5213947 w 9662615"/>
              <a:gd name="connsiteY47" fmla="*/ 1516637 h 1598136"/>
              <a:gd name="connsiteX48" fmla="*/ 5090342 w 9662615"/>
              <a:gd name="connsiteY48" fmla="*/ 1546680 h 1598136"/>
              <a:gd name="connsiteX49" fmla="*/ 5129812 w 9662615"/>
              <a:gd name="connsiteY49" fmla="*/ 1521277 h 1598136"/>
              <a:gd name="connsiteX50" fmla="*/ 5059484 w 9662615"/>
              <a:gd name="connsiteY50" fmla="*/ 1546802 h 1598136"/>
              <a:gd name="connsiteX51" fmla="*/ 5050958 w 9662615"/>
              <a:gd name="connsiteY51" fmla="*/ 1545776 h 1598136"/>
              <a:gd name="connsiteX52" fmla="*/ 5038524 w 9662615"/>
              <a:gd name="connsiteY52" fmla="*/ 1545675 h 1598136"/>
              <a:gd name="connsiteX53" fmla="*/ 5038223 w 9662615"/>
              <a:gd name="connsiteY53" fmla="*/ 1545881 h 1598136"/>
              <a:gd name="connsiteX54" fmla="*/ 5026564 w 9662615"/>
              <a:gd name="connsiteY54" fmla="*/ 1545376 h 1598136"/>
              <a:gd name="connsiteX55" fmla="*/ 4969433 w 9662615"/>
              <a:gd name="connsiteY55" fmla="*/ 1540263 h 1598136"/>
              <a:gd name="connsiteX56" fmla="*/ 4921303 w 9662615"/>
              <a:gd name="connsiteY56" fmla="*/ 1575379 h 1598136"/>
              <a:gd name="connsiteX57" fmla="*/ 4863775 w 9662615"/>
              <a:gd name="connsiteY57" fmla="*/ 1562633 h 1598136"/>
              <a:gd name="connsiteX58" fmla="*/ 4847242 w 9662615"/>
              <a:gd name="connsiteY58" fmla="*/ 1565435 h 1598136"/>
              <a:gd name="connsiteX59" fmla="*/ 4856839 w 9662615"/>
              <a:gd name="connsiteY59" fmla="*/ 1598136 h 1598136"/>
              <a:gd name="connsiteX60" fmla="*/ 4791466 w 9662615"/>
              <a:gd name="connsiteY60" fmla="*/ 1561324 h 1598136"/>
              <a:gd name="connsiteX61" fmla="*/ 4784247 w 9662615"/>
              <a:gd name="connsiteY61" fmla="*/ 1562342 h 1598136"/>
              <a:gd name="connsiteX62" fmla="*/ 4748477 w 9662615"/>
              <a:gd name="connsiteY62" fmla="*/ 1556925 h 1598136"/>
              <a:gd name="connsiteX63" fmla="*/ 4730033 w 9662615"/>
              <a:gd name="connsiteY63" fmla="*/ 1555274 h 1598136"/>
              <a:gd name="connsiteX64" fmla="*/ 4724747 w 9662615"/>
              <a:gd name="connsiteY64" fmla="*/ 1552439 h 1598136"/>
              <a:gd name="connsiteX65" fmla="*/ 4697562 w 9662615"/>
              <a:gd name="connsiteY65" fmla="*/ 1551206 h 1598136"/>
              <a:gd name="connsiteX66" fmla="*/ 4662664 w 9662615"/>
              <a:gd name="connsiteY66" fmla="*/ 1573162 h 1598136"/>
              <a:gd name="connsiteX67" fmla="*/ 4603028 w 9662615"/>
              <a:gd name="connsiteY67" fmla="*/ 1568821 h 1598136"/>
              <a:gd name="connsiteX68" fmla="*/ 4541612 w 9662615"/>
              <a:gd name="connsiteY68" fmla="*/ 1545262 h 1598136"/>
              <a:gd name="connsiteX69" fmla="*/ 4422155 w 9662615"/>
              <a:gd name="connsiteY69" fmla="*/ 1542059 h 1598136"/>
              <a:gd name="connsiteX70" fmla="*/ 4221826 w 9662615"/>
              <a:gd name="connsiteY70" fmla="*/ 1508923 h 1598136"/>
              <a:gd name="connsiteX71" fmla="*/ 4096601 w 9662615"/>
              <a:gd name="connsiteY71" fmla="*/ 1521563 h 1598136"/>
              <a:gd name="connsiteX72" fmla="*/ 3970635 w 9662615"/>
              <a:gd name="connsiteY72" fmla="*/ 1544815 h 1598136"/>
              <a:gd name="connsiteX73" fmla="*/ 3833906 w 9662615"/>
              <a:gd name="connsiteY73" fmla="*/ 1516637 h 1598136"/>
              <a:gd name="connsiteX74" fmla="*/ 3696258 w 9662615"/>
              <a:gd name="connsiteY74" fmla="*/ 1537563 h 1598136"/>
              <a:gd name="connsiteX75" fmla="*/ 3594070 w 9662615"/>
              <a:gd name="connsiteY75" fmla="*/ 1509422 h 1598136"/>
              <a:gd name="connsiteX76" fmla="*/ 3565233 w 9662615"/>
              <a:gd name="connsiteY76" fmla="*/ 1515122 h 1598136"/>
              <a:gd name="connsiteX77" fmla="*/ 3560267 w 9662615"/>
              <a:gd name="connsiteY77" fmla="*/ 1516288 h 1598136"/>
              <a:gd name="connsiteX78" fmla="*/ 3540258 w 9662615"/>
              <a:gd name="connsiteY78" fmla="*/ 1516976 h 1598136"/>
              <a:gd name="connsiteX79" fmla="*/ 3534780 w 9662615"/>
              <a:gd name="connsiteY79" fmla="*/ 1522141 h 1598136"/>
              <a:gd name="connsiteX80" fmla="*/ 3504783 w 9662615"/>
              <a:gd name="connsiteY80" fmla="*/ 1526739 h 1598136"/>
              <a:gd name="connsiteX81" fmla="*/ 3430805 w 9662615"/>
              <a:gd name="connsiteY81" fmla="*/ 1542521 h 1598136"/>
              <a:gd name="connsiteX82" fmla="*/ 3292707 w 9662615"/>
              <a:gd name="connsiteY82" fmla="*/ 1520490 h 1598136"/>
              <a:gd name="connsiteX83" fmla="*/ 3187872 w 9662615"/>
              <a:gd name="connsiteY83" fmla="*/ 1519991 h 1598136"/>
              <a:gd name="connsiteX84" fmla="*/ 3148026 w 9662615"/>
              <a:gd name="connsiteY84" fmla="*/ 1524777 h 1598136"/>
              <a:gd name="connsiteX85" fmla="*/ 3092394 w 9662615"/>
              <a:gd name="connsiteY85" fmla="*/ 1528115 h 1598136"/>
              <a:gd name="connsiteX86" fmla="*/ 2994200 w 9662615"/>
              <a:gd name="connsiteY86" fmla="*/ 1537857 h 1598136"/>
              <a:gd name="connsiteX87" fmla="*/ 2862301 w 9662615"/>
              <a:gd name="connsiteY87" fmla="*/ 1544250 h 1598136"/>
              <a:gd name="connsiteX88" fmla="*/ 2766335 w 9662615"/>
              <a:gd name="connsiteY88" fmla="*/ 1527662 h 1598136"/>
              <a:gd name="connsiteX89" fmla="*/ 2757836 w 9662615"/>
              <a:gd name="connsiteY89" fmla="*/ 1531371 h 1598136"/>
              <a:gd name="connsiteX90" fmla="*/ 2691555 w 9662615"/>
              <a:gd name="connsiteY90" fmla="*/ 1530283 h 1598136"/>
              <a:gd name="connsiteX91" fmla="*/ 2491676 w 9662615"/>
              <a:gd name="connsiteY91" fmla="*/ 1500859 h 1598136"/>
              <a:gd name="connsiteX92" fmla="*/ 2378036 w 9662615"/>
              <a:gd name="connsiteY92" fmla="*/ 1520645 h 1598136"/>
              <a:gd name="connsiteX93" fmla="*/ 2284269 w 9662615"/>
              <a:gd name="connsiteY93" fmla="*/ 1503068 h 1598136"/>
              <a:gd name="connsiteX94" fmla="*/ 2207104 w 9662615"/>
              <a:gd name="connsiteY94" fmla="*/ 1508888 h 1598136"/>
              <a:gd name="connsiteX95" fmla="*/ 2149226 w 9662615"/>
              <a:gd name="connsiteY95" fmla="*/ 1523409 h 1598136"/>
              <a:gd name="connsiteX96" fmla="*/ 2084783 w 9662615"/>
              <a:gd name="connsiteY96" fmla="*/ 1524245 h 1598136"/>
              <a:gd name="connsiteX97" fmla="*/ 2070075 w 9662615"/>
              <a:gd name="connsiteY97" fmla="*/ 1511285 h 1598136"/>
              <a:gd name="connsiteX98" fmla="*/ 2001057 w 9662615"/>
              <a:gd name="connsiteY98" fmla="*/ 1516449 h 1598136"/>
              <a:gd name="connsiteX99" fmla="*/ 1896330 w 9662615"/>
              <a:gd name="connsiteY99" fmla="*/ 1525725 h 1598136"/>
              <a:gd name="connsiteX100" fmla="*/ 1835994 w 9662615"/>
              <a:gd name="connsiteY100" fmla="*/ 1527678 h 1598136"/>
              <a:gd name="connsiteX101" fmla="*/ 1671119 w 9662615"/>
              <a:gd name="connsiteY101" fmla="*/ 1536701 h 1598136"/>
              <a:gd name="connsiteX102" fmla="*/ 1601337 w 9662615"/>
              <a:gd name="connsiteY102" fmla="*/ 1548552 h 1598136"/>
              <a:gd name="connsiteX103" fmla="*/ 1407755 w 9662615"/>
              <a:gd name="connsiteY103" fmla="*/ 1571444 h 1598136"/>
              <a:gd name="connsiteX104" fmla="*/ 1271994 w 9662615"/>
              <a:gd name="connsiteY104" fmla="*/ 1579471 h 1598136"/>
              <a:gd name="connsiteX105" fmla="*/ 1249226 w 9662615"/>
              <a:gd name="connsiteY105" fmla="*/ 1583140 h 1598136"/>
              <a:gd name="connsiteX106" fmla="*/ 1217719 w 9662615"/>
              <a:gd name="connsiteY106" fmla="*/ 1580863 h 1598136"/>
              <a:gd name="connsiteX107" fmla="*/ 1091432 w 9662615"/>
              <a:gd name="connsiteY107" fmla="*/ 1571003 h 1598136"/>
              <a:gd name="connsiteX108" fmla="*/ 992039 w 9662615"/>
              <a:gd name="connsiteY108" fmla="*/ 1556662 h 1598136"/>
              <a:gd name="connsiteX109" fmla="*/ 868264 w 9662615"/>
              <a:gd name="connsiteY109" fmla="*/ 1566392 h 1598136"/>
              <a:gd name="connsiteX110" fmla="*/ 792765 w 9662615"/>
              <a:gd name="connsiteY110" fmla="*/ 1563102 h 1598136"/>
              <a:gd name="connsiteX111" fmla="*/ 669055 w 9662615"/>
              <a:gd name="connsiteY111" fmla="*/ 1543638 h 1598136"/>
              <a:gd name="connsiteX112" fmla="*/ 506152 w 9662615"/>
              <a:gd name="connsiteY112" fmla="*/ 1549124 h 1598136"/>
              <a:gd name="connsiteX113" fmla="*/ 472797 w 9662615"/>
              <a:gd name="connsiteY113" fmla="*/ 1568904 h 1598136"/>
              <a:gd name="connsiteX114" fmla="*/ 427864 w 9662615"/>
              <a:gd name="connsiteY114" fmla="*/ 1580848 h 1598136"/>
              <a:gd name="connsiteX115" fmla="*/ 408381 w 9662615"/>
              <a:gd name="connsiteY115" fmla="*/ 1552940 h 1598136"/>
              <a:gd name="connsiteX116" fmla="*/ 267163 w 9662615"/>
              <a:gd name="connsiteY116" fmla="*/ 1531913 h 1598136"/>
              <a:gd name="connsiteX117" fmla="*/ 196644 w 9662615"/>
              <a:gd name="connsiteY117" fmla="*/ 1524565 h 1598136"/>
              <a:gd name="connsiteX118" fmla="*/ 86819 w 9662615"/>
              <a:gd name="connsiteY118" fmla="*/ 1519517 h 1598136"/>
              <a:gd name="connsiteX119" fmla="*/ 53369 w 9662615"/>
              <a:gd name="connsiteY119" fmla="*/ 1516853 h 1598136"/>
              <a:gd name="connsiteX120" fmla="*/ 2359 w 9662615"/>
              <a:gd name="connsiteY120" fmla="*/ 1515247 h 1598136"/>
              <a:gd name="connsiteX121" fmla="*/ 0 w 9662615"/>
              <a:gd name="connsiteY121" fmla="*/ 1514932 h 1598136"/>
              <a:gd name="connsiteX122" fmla="*/ 0 w 9662615"/>
              <a:gd name="connsiteY122" fmla="*/ 0 h 1598136"/>
              <a:gd name="connsiteX0" fmla="*/ 0 w 9662615"/>
              <a:gd name="connsiteY0" fmla="*/ 0 h 1598136"/>
              <a:gd name="connsiteX1" fmla="*/ 9662615 w 9662615"/>
              <a:gd name="connsiteY1" fmla="*/ 0 h 1598136"/>
              <a:gd name="connsiteX2" fmla="*/ 9662615 w 9662615"/>
              <a:gd name="connsiteY2" fmla="*/ 1280346 h 1598136"/>
              <a:gd name="connsiteX3" fmla="*/ 9658420 w 9662615"/>
              <a:gd name="connsiteY3" fmla="*/ 1280106 h 1598136"/>
              <a:gd name="connsiteX4" fmla="*/ 9469546 w 9662615"/>
              <a:gd name="connsiteY4" fmla="*/ 1289837 h 1598136"/>
              <a:gd name="connsiteX5" fmla="*/ 9385895 w 9662615"/>
              <a:gd name="connsiteY5" fmla="*/ 1269203 h 1598136"/>
              <a:gd name="connsiteX6" fmla="*/ 9144767 w 9662615"/>
              <a:gd name="connsiteY6" fmla="*/ 1264120 h 1598136"/>
              <a:gd name="connsiteX7" fmla="*/ 8837252 w 9662615"/>
              <a:gd name="connsiteY7" fmla="*/ 1350515 h 1598136"/>
              <a:gd name="connsiteX8" fmla="*/ 8705466 w 9662615"/>
              <a:gd name="connsiteY8" fmla="*/ 1342419 h 1598136"/>
              <a:gd name="connsiteX9" fmla="*/ 8652221 w 9662615"/>
              <a:gd name="connsiteY9" fmla="*/ 1326906 h 1598136"/>
              <a:gd name="connsiteX10" fmla="*/ 8632312 w 9662615"/>
              <a:gd name="connsiteY10" fmla="*/ 1326025 h 1598136"/>
              <a:gd name="connsiteX11" fmla="*/ 8591582 w 9662615"/>
              <a:gd name="connsiteY11" fmla="*/ 1341666 h 1598136"/>
              <a:gd name="connsiteX12" fmla="*/ 8537336 w 9662615"/>
              <a:gd name="connsiteY12" fmla="*/ 1341684 h 1598136"/>
              <a:gd name="connsiteX13" fmla="*/ 8472508 w 9662615"/>
              <a:gd name="connsiteY13" fmla="*/ 1363109 h 1598136"/>
              <a:gd name="connsiteX14" fmla="*/ 8258477 w 9662615"/>
              <a:gd name="connsiteY14" fmla="*/ 1370666 h 1598136"/>
              <a:gd name="connsiteX15" fmla="*/ 8197961 w 9662615"/>
              <a:gd name="connsiteY15" fmla="*/ 1392804 h 1598136"/>
              <a:gd name="connsiteX16" fmla="*/ 8171196 w 9662615"/>
              <a:gd name="connsiteY16" fmla="*/ 1397216 h 1598136"/>
              <a:gd name="connsiteX17" fmla="*/ 8127667 w 9662615"/>
              <a:gd name="connsiteY17" fmla="*/ 1418254 h 1598136"/>
              <a:gd name="connsiteX18" fmla="*/ 7974579 w 9662615"/>
              <a:gd name="connsiteY18" fmla="*/ 1383439 h 1598136"/>
              <a:gd name="connsiteX19" fmla="*/ 7768351 w 9662615"/>
              <a:gd name="connsiteY19" fmla="*/ 1395051 h 1598136"/>
              <a:gd name="connsiteX20" fmla="*/ 7635985 w 9662615"/>
              <a:gd name="connsiteY20" fmla="*/ 1386363 h 1598136"/>
              <a:gd name="connsiteX21" fmla="*/ 7466069 w 9662615"/>
              <a:gd name="connsiteY21" fmla="*/ 1377654 h 1598136"/>
              <a:gd name="connsiteX22" fmla="*/ 7355642 w 9662615"/>
              <a:gd name="connsiteY22" fmla="*/ 1407761 h 1598136"/>
              <a:gd name="connsiteX23" fmla="*/ 7151610 w 9662615"/>
              <a:gd name="connsiteY23" fmla="*/ 1397856 h 1598136"/>
              <a:gd name="connsiteX24" fmla="*/ 7082147 w 9662615"/>
              <a:gd name="connsiteY24" fmla="*/ 1406113 h 1598136"/>
              <a:gd name="connsiteX25" fmla="*/ 7014958 w 9662615"/>
              <a:gd name="connsiteY25" fmla="*/ 1396883 h 1598136"/>
              <a:gd name="connsiteX26" fmla="*/ 6907567 w 9662615"/>
              <a:gd name="connsiteY26" fmla="*/ 1419149 h 1598136"/>
              <a:gd name="connsiteX27" fmla="*/ 6748428 w 9662615"/>
              <a:gd name="connsiteY27" fmla="*/ 1420308 h 1598136"/>
              <a:gd name="connsiteX28" fmla="*/ 6654257 w 9662615"/>
              <a:gd name="connsiteY28" fmla="*/ 1424143 h 1598136"/>
              <a:gd name="connsiteX29" fmla="*/ 6620123 w 9662615"/>
              <a:gd name="connsiteY29" fmla="*/ 1430535 h 1598136"/>
              <a:gd name="connsiteX30" fmla="*/ 6571355 w 9662615"/>
              <a:gd name="connsiteY30" fmla="*/ 1436144 h 1598136"/>
              <a:gd name="connsiteX31" fmla="*/ 6486557 w 9662615"/>
              <a:gd name="connsiteY31" fmla="*/ 1449861 h 1598136"/>
              <a:gd name="connsiteX32" fmla="*/ 6370419 w 9662615"/>
              <a:gd name="connsiteY32" fmla="*/ 1461649 h 1598136"/>
              <a:gd name="connsiteX33" fmla="*/ 6278839 w 9662615"/>
              <a:gd name="connsiteY33" fmla="*/ 1449160 h 1598136"/>
              <a:gd name="connsiteX34" fmla="*/ 6272455 w 9662615"/>
              <a:gd name="connsiteY34" fmla="*/ 1453191 h 1598136"/>
              <a:gd name="connsiteX35" fmla="*/ 6212659 w 9662615"/>
              <a:gd name="connsiteY35" fmla="*/ 1454850 h 1598136"/>
              <a:gd name="connsiteX36" fmla="*/ 6069317 w 9662615"/>
              <a:gd name="connsiteY36" fmla="*/ 1445838 h 1598136"/>
              <a:gd name="connsiteX37" fmla="*/ 5878477 w 9662615"/>
              <a:gd name="connsiteY37" fmla="*/ 1439180 h 1598136"/>
              <a:gd name="connsiteX38" fmla="*/ 5838387 w 9662615"/>
              <a:gd name="connsiteY38" fmla="*/ 1444679 h 1598136"/>
              <a:gd name="connsiteX39" fmla="*/ 5771136 w 9662615"/>
              <a:gd name="connsiteY39" fmla="*/ 1453639 h 1598136"/>
              <a:gd name="connsiteX40" fmla="*/ 5724081 w 9662615"/>
              <a:gd name="connsiteY40" fmla="*/ 1470431 h 1598136"/>
              <a:gd name="connsiteX41" fmla="*/ 5666577 w 9662615"/>
              <a:gd name="connsiteY41" fmla="*/ 1473921 h 1598136"/>
              <a:gd name="connsiteX42" fmla="*/ 5649068 w 9662615"/>
              <a:gd name="connsiteY42" fmla="*/ 1461676 h 1598136"/>
              <a:gd name="connsiteX43" fmla="*/ 5588902 w 9662615"/>
              <a:gd name="connsiteY43" fmla="*/ 1469647 h 1598136"/>
              <a:gd name="connsiteX44" fmla="*/ 5498090 w 9662615"/>
              <a:gd name="connsiteY44" fmla="*/ 1483173 h 1598136"/>
              <a:gd name="connsiteX45" fmla="*/ 5444641 w 9662615"/>
              <a:gd name="connsiteY45" fmla="*/ 1487602 h 1598136"/>
              <a:gd name="connsiteX46" fmla="*/ 5299812 w 9662615"/>
              <a:gd name="connsiteY46" fmla="*/ 1503362 h 1598136"/>
              <a:gd name="connsiteX47" fmla="*/ 5213947 w 9662615"/>
              <a:gd name="connsiteY47" fmla="*/ 1516637 h 1598136"/>
              <a:gd name="connsiteX48" fmla="*/ 5090342 w 9662615"/>
              <a:gd name="connsiteY48" fmla="*/ 1546680 h 1598136"/>
              <a:gd name="connsiteX49" fmla="*/ 5129812 w 9662615"/>
              <a:gd name="connsiteY49" fmla="*/ 1521277 h 1598136"/>
              <a:gd name="connsiteX50" fmla="*/ 5059484 w 9662615"/>
              <a:gd name="connsiteY50" fmla="*/ 1546802 h 1598136"/>
              <a:gd name="connsiteX51" fmla="*/ 5050958 w 9662615"/>
              <a:gd name="connsiteY51" fmla="*/ 1545776 h 1598136"/>
              <a:gd name="connsiteX52" fmla="*/ 5038524 w 9662615"/>
              <a:gd name="connsiteY52" fmla="*/ 1545675 h 1598136"/>
              <a:gd name="connsiteX53" fmla="*/ 5026564 w 9662615"/>
              <a:gd name="connsiteY53" fmla="*/ 1545376 h 1598136"/>
              <a:gd name="connsiteX54" fmla="*/ 4969433 w 9662615"/>
              <a:gd name="connsiteY54" fmla="*/ 1540263 h 1598136"/>
              <a:gd name="connsiteX55" fmla="*/ 4921303 w 9662615"/>
              <a:gd name="connsiteY55" fmla="*/ 1575379 h 1598136"/>
              <a:gd name="connsiteX56" fmla="*/ 4863775 w 9662615"/>
              <a:gd name="connsiteY56" fmla="*/ 1562633 h 1598136"/>
              <a:gd name="connsiteX57" fmla="*/ 4847242 w 9662615"/>
              <a:gd name="connsiteY57" fmla="*/ 1565435 h 1598136"/>
              <a:gd name="connsiteX58" fmla="*/ 4856839 w 9662615"/>
              <a:gd name="connsiteY58" fmla="*/ 1598136 h 1598136"/>
              <a:gd name="connsiteX59" fmla="*/ 4791466 w 9662615"/>
              <a:gd name="connsiteY59" fmla="*/ 1561324 h 1598136"/>
              <a:gd name="connsiteX60" fmla="*/ 4784247 w 9662615"/>
              <a:gd name="connsiteY60" fmla="*/ 1562342 h 1598136"/>
              <a:gd name="connsiteX61" fmla="*/ 4748477 w 9662615"/>
              <a:gd name="connsiteY61" fmla="*/ 1556925 h 1598136"/>
              <a:gd name="connsiteX62" fmla="*/ 4730033 w 9662615"/>
              <a:gd name="connsiteY62" fmla="*/ 1555274 h 1598136"/>
              <a:gd name="connsiteX63" fmla="*/ 4724747 w 9662615"/>
              <a:gd name="connsiteY63" fmla="*/ 1552439 h 1598136"/>
              <a:gd name="connsiteX64" fmla="*/ 4697562 w 9662615"/>
              <a:gd name="connsiteY64" fmla="*/ 1551206 h 1598136"/>
              <a:gd name="connsiteX65" fmla="*/ 4662664 w 9662615"/>
              <a:gd name="connsiteY65" fmla="*/ 1573162 h 1598136"/>
              <a:gd name="connsiteX66" fmla="*/ 4603028 w 9662615"/>
              <a:gd name="connsiteY66" fmla="*/ 1568821 h 1598136"/>
              <a:gd name="connsiteX67" fmla="*/ 4541612 w 9662615"/>
              <a:gd name="connsiteY67" fmla="*/ 1545262 h 1598136"/>
              <a:gd name="connsiteX68" fmla="*/ 4422155 w 9662615"/>
              <a:gd name="connsiteY68" fmla="*/ 1542059 h 1598136"/>
              <a:gd name="connsiteX69" fmla="*/ 4221826 w 9662615"/>
              <a:gd name="connsiteY69" fmla="*/ 1508923 h 1598136"/>
              <a:gd name="connsiteX70" fmla="*/ 4096601 w 9662615"/>
              <a:gd name="connsiteY70" fmla="*/ 1521563 h 1598136"/>
              <a:gd name="connsiteX71" fmla="*/ 3970635 w 9662615"/>
              <a:gd name="connsiteY71" fmla="*/ 1544815 h 1598136"/>
              <a:gd name="connsiteX72" fmla="*/ 3833906 w 9662615"/>
              <a:gd name="connsiteY72" fmla="*/ 1516637 h 1598136"/>
              <a:gd name="connsiteX73" fmla="*/ 3696258 w 9662615"/>
              <a:gd name="connsiteY73" fmla="*/ 1537563 h 1598136"/>
              <a:gd name="connsiteX74" fmla="*/ 3594070 w 9662615"/>
              <a:gd name="connsiteY74" fmla="*/ 1509422 h 1598136"/>
              <a:gd name="connsiteX75" fmla="*/ 3565233 w 9662615"/>
              <a:gd name="connsiteY75" fmla="*/ 1515122 h 1598136"/>
              <a:gd name="connsiteX76" fmla="*/ 3560267 w 9662615"/>
              <a:gd name="connsiteY76" fmla="*/ 1516288 h 1598136"/>
              <a:gd name="connsiteX77" fmla="*/ 3540258 w 9662615"/>
              <a:gd name="connsiteY77" fmla="*/ 1516976 h 1598136"/>
              <a:gd name="connsiteX78" fmla="*/ 3534780 w 9662615"/>
              <a:gd name="connsiteY78" fmla="*/ 1522141 h 1598136"/>
              <a:gd name="connsiteX79" fmla="*/ 3504783 w 9662615"/>
              <a:gd name="connsiteY79" fmla="*/ 1526739 h 1598136"/>
              <a:gd name="connsiteX80" fmla="*/ 3430805 w 9662615"/>
              <a:gd name="connsiteY80" fmla="*/ 1542521 h 1598136"/>
              <a:gd name="connsiteX81" fmla="*/ 3292707 w 9662615"/>
              <a:gd name="connsiteY81" fmla="*/ 1520490 h 1598136"/>
              <a:gd name="connsiteX82" fmla="*/ 3187872 w 9662615"/>
              <a:gd name="connsiteY82" fmla="*/ 1519991 h 1598136"/>
              <a:gd name="connsiteX83" fmla="*/ 3148026 w 9662615"/>
              <a:gd name="connsiteY83" fmla="*/ 1524777 h 1598136"/>
              <a:gd name="connsiteX84" fmla="*/ 3092394 w 9662615"/>
              <a:gd name="connsiteY84" fmla="*/ 1528115 h 1598136"/>
              <a:gd name="connsiteX85" fmla="*/ 2994200 w 9662615"/>
              <a:gd name="connsiteY85" fmla="*/ 1537857 h 1598136"/>
              <a:gd name="connsiteX86" fmla="*/ 2862301 w 9662615"/>
              <a:gd name="connsiteY86" fmla="*/ 1544250 h 1598136"/>
              <a:gd name="connsiteX87" fmla="*/ 2766335 w 9662615"/>
              <a:gd name="connsiteY87" fmla="*/ 1527662 h 1598136"/>
              <a:gd name="connsiteX88" fmla="*/ 2757836 w 9662615"/>
              <a:gd name="connsiteY88" fmla="*/ 1531371 h 1598136"/>
              <a:gd name="connsiteX89" fmla="*/ 2691555 w 9662615"/>
              <a:gd name="connsiteY89" fmla="*/ 1530283 h 1598136"/>
              <a:gd name="connsiteX90" fmla="*/ 2491676 w 9662615"/>
              <a:gd name="connsiteY90" fmla="*/ 1500859 h 1598136"/>
              <a:gd name="connsiteX91" fmla="*/ 2378036 w 9662615"/>
              <a:gd name="connsiteY91" fmla="*/ 1520645 h 1598136"/>
              <a:gd name="connsiteX92" fmla="*/ 2284269 w 9662615"/>
              <a:gd name="connsiteY92" fmla="*/ 1503068 h 1598136"/>
              <a:gd name="connsiteX93" fmla="*/ 2207104 w 9662615"/>
              <a:gd name="connsiteY93" fmla="*/ 1508888 h 1598136"/>
              <a:gd name="connsiteX94" fmla="*/ 2149226 w 9662615"/>
              <a:gd name="connsiteY94" fmla="*/ 1523409 h 1598136"/>
              <a:gd name="connsiteX95" fmla="*/ 2084783 w 9662615"/>
              <a:gd name="connsiteY95" fmla="*/ 1524245 h 1598136"/>
              <a:gd name="connsiteX96" fmla="*/ 2070075 w 9662615"/>
              <a:gd name="connsiteY96" fmla="*/ 1511285 h 1598136"/>
              <a:gd name="connsiteX97" fmla="*/ 2001057 w 9662615"/>
              <a:gd name="connsiteY97" fmla="*/ 1516449 h 1598136"/>
              <a:gd name="connsiteX98" fmla="*/ 1896330 w 9662615"/>
              <a:gd name="connsiteY98" fmla="*/ 1525725 h 1598136"/>
              <a:gd name="connsiteX99" fmla="*/ 1835994 w 9662615"/>
              <a:gd name="connsiteY99" fmla="*/ 1527678 h 1598136"/>
              <a:gd name="connsiteX100" fmla="*/ 1671119 w 9662615"/>
              <a:gd name="connsiteY100" fmla="*/ 1536701 h 1598136"/>
              <a:gd name="connsiteX101" fmla="*/ 1601337 w 9662615"/>
              <a:gd name="connsiteY101" fmla="*/ 1548552 h 1598136"/>
              <a:gd name="connsiteX102" fmla="*/ 1407755 w 9662615"/>
              <a:gd name="connsiteY102" fmla="*/ 1571444 h 1598136"/>
              <a:gd name="connsiteX103" fmla="*/ 1271994 w 9662615"/>
              <a:gd name="connsiteY103" fmla="*/ 1579471 h 1598136"/>
              <a:gd name="connsiteX104" fmla="*/ 1249226 w 9662615"/>
              <a:gd name="connsiteY104" fmla="*/ 1583140 h 1598136"/>
              <a:gd name="connsiteX105" fmla="*/ 1217719 w 9662615"/>
              <a:gd name="connsiteY105" fmla="*/ 1580863 h 1598136"/>
              <a:gd name="connsiteX106" fmla="*/ 1091432 w 9662615"/>
              <a:gd name="connsiteY106" fmla="*/ 1571003 h 1598136"/>
              <a:gd name="connsiteX107" fmla="*/ 992039 w 9662615"/>
              <a:gd name="connsiteY107" fmla="*/ 1556662 h 1598136"/>
              <a:gd name="connsiteX108" fmla="*/ 868264 w 9662615"/>
              <a:gd name="connsiteY108" fmla="*/ 1566392 h 1598136"/>
              <a:gd name="connsiteX109" fmla="*/ 792765 w 9662615"/>
              <a:gd name="connsiteY109" fmla="*/ 1563102 h 1598136"/>
              <a:gd name="connsiteX110" fmla="*/ 669055 w 9662615"/>
              <a:gd name="connsiteY110" fmla="*/ 1543638 h 1598136"/>
              <a:gd name="connsiteX111" fmla="*/ 506152 w 9662615"/>
              <a:gd name="connsiteY111" fmla="*/ 1549124 h 1598136"/>
              <a:gd name="connsiteX112" fmla="*/ 472797 w 9662615"/>
              <a:gd name="connsiteY112" fmla="*/ 1568904 h 1598136"/>
              <a:gd name="connsiteX113" fmla="*/ 427864 w 9662615"/>
              <a:gd name="connsiteY113" fmla="*/ 1580848 h 1598136"/>
              <a:gd name="connsiteX114" fmla="*/ 408381 w 9662615"/>
              <a:gd name="connsiteY114" fmla="*/ 1552940 h 1598136"/>
              <a:gd name="connsiteX115" fmla="*/ 267163 w 9662615"/>
              <a:gd name="connsiteY115" fmla="*/ 1531913 h 1598136"/>
              <a:gd name="connsiteX116" fmla="*/ 196644 w 9662615"/>
              <a:gd name="connsiteY116" fmla="*/ 1524565 h 1598136"/>
              <a:gd name="connsiteX117" fmla="*/ 86819 w 9662615"/>
              <a:gd name="connsiteY117" fmla="*/ 1519517 h 1598136"/>
              <a:gd name="connsiteX118" fmla="*/ 53369 w 9662615"/>
              <a:gd name="connsiteY118" fmla="*/ 1516853 h 1598136"/>
              <a:gd name="connsiteX119" fmla="*/ 2359 w 9662615"/>
              <a:gd name="connsiteY119" fmla="*/ 1515247 h 1598136"/>
              <a:gd name="connsiteX120" fmla="*/ 0 w 9662615"/>
              <a:gd name="connsiteY120" fmla="*/ 1514932 h 1598136"/>
              <a:gd name="connsiteX121" fmla="*/ 0 w 9662615"/>
              <a:gd name="connsiteY121" fmla="*/ 0 h 1598136"/>
              <a:gd name="connsiteX0" fmla="*/ 0 w 9662615"/>
              <a:gd name="connsiteY0" fmla="*/ 0 h 1598136"/>
              <a:gd name="connsiteX1" fmla="*/ 9662615 w 9662615"/>
              <a:gd name="connsiteY1" fmla="*/ 0 h 1598136"/>
              <a:gd name="connsiteX2" fmla="*/ 9662615 w 9662615"/>
              <a:gd name="connsiteY2" fmla="*/ 1280346 h 1598136"/>
              <a:gd name="connsiteX3" fmla="*/ 9658420 w 9662615"/>
              <a:gd name="connsiteY3" fmla="*/ 1280106 h 1598136"/>
              <a:gd name="connsiteX4" fmla="*/ 9469546 w 9662615"/>
              <a:gd name="connsiteY4" fmla="*/ 1289837 h 1598136"/>
              <a:gd name="connsiteX5" fmla="*/ 9385895 w 9662615"/>
              <a:gd name="connsiteY5" fmla="*/ 1269203 h 1598136"/>
              <a:gd name="connsiteX6" fmla="*/ 9144767 w 9662615"/>
              <a:gd name="connsiteY6" fmla="*/ 1264120 h 1598136"/>
              <a:gd name="connsiteX7" fmla="*/ 8837252 w 9662615"/>
              <a:gd name="connsiteY7" fmla="*/ 1350515 h 1598136"/>
              <a:gd name="connsiteX8" fmla="*/ 8705466 w 9662615"/>
              <a:gd name="connsiteY8" fmla="*/ 1342419 h 1598136"/>
              <a:gd name="connsiteX9" fmla="*/ 8652221 w 9662615"/>
              <a:gd name="connsiteY9" fmla="*/ 1326906 h 1598136"/>
              <a:gd name="connsiteX10" fmla="*/ 8632312 w 9662615"/>
              <a:gd name="connsiteY10" fmla="*/ 1326025 h 1598136"/>
              <a:gd name="connsiteX11" fmla="*/ 8591582 w 9662615"/>
              <a:gd name="connsiteY11" fmla="*/ 1341666 h 1598136"/>
              <a:gd name="connsiteX12" fmla="*/ 8537336 w 9662615"/>
              <a:gd name="connsiteY12" fmla="*/ 1341684 h 1598136"/>
              <a:gd name="connsiteX13" fmla="*/ 8472508 w 9662615"/>
              <a:gd name="connsiteY13" fmla="*/ 1363109 h 1598136"/>
              <a:gd name="connsiteX14" fmla="*/ 8258477 w 9662615"/>
              <a:gd name="connsiteY14" fmla="*/ 1370666 h 1598136"/>
              <a:gd name="connsiteX15" fmla="*/ 8197961 w 9662615"/>
              <a:gd name="connsiteY15" fmla="*/ 1392804 h 1598136"/>
              <a:gd name="connsiteX16" fmla="*/ 8171196 w 9662615"/>
              <a:gd name="connsiteY16" fmla="*/ 1397216 h 1598136"/>
              <a:gd name="connsiteX17" fmla="*/ 8127667 w 9662615"/>
              <a:gd name="connsiteY17" fmla="*/ 1418254 h 1598136"/>
              <a:gd name="connsiteX18" fmla="*/ 7974579 w 9662615"/>
              <a:gd name="connsiteY18" fmla="*/ 1383439 h 1598136"/>
              <a:gd name="connsiteX19" fmla="*/ 7768351 w 9662615"/>
              <a:gd name="connsiteY19" fmla="*/ 1395051 h 1598136"/>
              <a:gd name="connsiteX20" fmla="*/ 7635985 w 9662615"/>
              <a:gd name="connsiteY20" fmla="*/ 1386363 h 1598136"/>
              <a:gd name="connsiteX21" fmla="*/ 7466069 w 9662615"/>
              <a:gd name="connsiteY21" fmla="*/ 1377654 h 1598136"/>
              <a:gd name="connsiteX22" fmla="*/ 7355642 w 9662615"/>
              <a:gd name="connsiteY22" fmla="*/ 1407761 h 1598136"/>
              <a:gd name="connsiteX23" fmla="*/ 7151610 w 9662615"/>
              <a:gd name="connsiteY23" fmla="*/ 1397856 h 1598136"/>
              <a:gd name="connsiteX24" fmla="*/ 7082147 w 9662615"/>
              <a:gd name="connsiteY24" fmla="*/ 1406113 h 1598136"/>
              <a:gd name="connsiteX25" fmla="*/ 7014958 w 9662615"/>
              <a:gd name="connsiteY25" fmla="*/ 1396883 h 1598136"/>
              <a:gd name="connsiteX26" fmla="*/ 6907567 w 9662615"/>
              <a:gd name="connsiteY26" fmla="*/ 1419149 h 1598136"/>
              <a:gd name="connsiteX27" fmla="*/ 6748428 w 9662615"/>
              <a:gd name="connsiteY27" fmla="*/ 1420308 h 1598136"/>
              <a:gd name="connsiteX28" fmla="*/ 6654257 w 9662615"/>
              <a:gd name="connsiteY28" fmla="*/ 1424143 h 1598136"/>
              <a:gd name="connsiteX29" fmla="*/ 6620123 w 9662615"/>
              <a:gd name="connsiteY29" fmla="*/ 1430535 h 1598136"/>
              <a:gd name="connsiteX30" fmla="*/ 6571355 w 9662615"/>
              <a:gd name="connsiteY30" fmla="*/ 1436144 h 1598136"/>
              <a:gd name="connsiteX31" fmla="*/ 6486557 w 9662615"/>
              <a:gd name="connsiteY31" fmla="*/ 1449861 h 1598136"/>
              <a:gd name="connsiteX32" fmla="*/ 6370419 w 9662615"/>
              <a:gd name="connsiteY32" fmla="*/ 1461649 h 1598136"/>
              <a:gd name="connsiteX33" fmla="*/ 6278839 w 9662615"/>
              <a:gd name="connsiteY33" fmla="*/ 1449160 h 1598136"/>
              <a:gd name="connsiteX34" fmla="*/ 6272455 w 9662615"/>
              <a:gd name="connsiteY34" fmla="*/ 1453191 h 1598136"/>
              <a:gd name="connsiteX35" fmla="*/ 6212659 w 9662615"/>
              <a:gd name="connsiteY35" fmla="*/ 1454850 h 1598136"/>
              <a:gd name="connsiteX36" fmla="*/ 6069317 w 9662615"/>
              <a:gd name="connsiteY36" fmla="*/ 1445838 h 1598136"/>
              <a:gd name="connsiteX37" fmla="*/ 5878477 w 9662615"/>
              <a:gd name="connsiteY37" fmla="*/ 1439180 h 1598136"/>
              <a:gd name="connsiteX38" fmla="*/ 5838387 w 9662615"/>
              <a:gd name="connsiteY38" fmla="*/ 1444679 h 1598136"/>
              <a:gd name="connsiteX39" fmla="*/ 5771136 w 9662615"/>
              <a:gd name="connsiteY39" fmla="*/ 1453639 h 1598136"/>
              <a:gd name="connsiteX40" fmla="*/ 5724081 w 9662615"/>
              <a:gd name="connsiteY40" fmla="*/ 1470431 h 1598136"/>
              <a:gd name="connsiteX41" fmla="*/ 5666577 w 9662615"/>
              <a:gd name="connsiteY41" fmla="*/ 1473921 h 1598136"/>
              <a:gd name="connsiteX42" fmla="*/ 5649068 w 9662615"/>
              <a:gd name="connsiteY42" fmla="*/ 1461676 h 1598136"/>
              <a:gd name="connsiteX43" fmla="*/ 5588902 w 9662615"/>
              <a:gd name="connsiteY43" fmla="*/ 1469647 h 1598136"/>
              <a:gd name="connsiteX44" fmla="*/ 5498090 w 9662615"/>
              <a:gd name="connsiteY44" fmla="*/ 1483173 h 1598136"/>
              <a:gd name="connsiteX45" fmla="*/ 5444641 w 9662615"/>
              <a:gd name="connsiteY45" fmla="*/ 1487602 h 1598136"/>
              <a:gd name="connsiteX46" fmla="*/ 5299812 w 9662615"/>
              <a:gd name="connsiteY46" fmla="*/ 1503362 h 1598136"/>
              <a:gd name="connsiteX47" fmla="*/ 5213947 w 9662615"/>
              <a:gd name="connsiteY47" fmla="*/ 1516637 h 1598136"/>
              <a:gd name="connsiteX48" fmla="*/ 5090342 w 9662615"/>
              <a:gd name="connsiteY48" fmla="*/ 1546680 h 1598136"/>
              <a:gd name="connsiteX49" fmla="*/ 5129812 w 9662615"/>
              <a:gd name="connsiteY49" fmla="*/ 1521277 h 1598136"/>
              <a:gd name="connsiteX50" fmla="*/ 5059484 w 9662615"/>
              <a:gd name="connsiteY50" fmla="*/ 1546802 h 1598136"/>
              <a:gd name="connsiteX51" fmla="*/ 5038524 w 9662615"/>
              <a:gd name="connsiteY51" fmla="*/ 1545675 h 1598136"/>
              <a:gd name="connsiteX52" fmla="*/ 5026564 w 9662615"/>
              <a:gd name="connsiteY52" fmla="*/ 1545376 h 1598136"/>
              <a:gd name="connsiteX53" fmla="*/ 4969433 w 9662615"/>
              <a:gd name="connsiteY53" fmla="*/ 1540263 h 1598136"/>
              <a:gd name="connsiteX54" fmla="*/ 4921303 w 9662615"/>
              <a:gd name="connsiteY54" fmla="*/ 1575379 h 1598136"/>
              <a:gd name="connsiteX55" fmla="*/ 4863775 w 9662615"/>
              <a:gd name="connsiteY55" fmla="*/ 1562633 h 1598136"/>
              <a:gd name="connsiteX56" fmla="*/ 4847242 w 9662615"/>
              <a:gd name="connsiteY56" fmla="*/ 1565435 h 1598136"/>
              <a:gd name="connsiteX57" fmla="*/ 4856839 w 9662615"/>
              <a:gd name="connsiteY57" fmla="*/ 1598136 h 1598136"/>
              <a:gd name="connsiteX58" fmla="*/ 4791466 w 9662615"/>
              <a:gd name="connsiteY58" fmla="*/ 1561324 h 1598136"/>
              <a:gd name="connsiteX59" fmla="*/ 4784247 w 9662615"/>
              <a:gd name="connsiteY59" fmla="*/ 1562342 h 1598136"/>
              <a:gd name="connsiteX60" fmla="*/ 4748477 w 9662615"/>
              <a:gd name="connsiteY60" fmla="*/ 1556925 h 1598136"/>
              <a:gd name="connsiteX61" fmla="*/ 4730033 w 9662615"/>
              <a:gd name="connsiteY61" fmla="*/ 1555274 h 1598136"/>
              <a:gd name="connsiteX62" fmla="*/ 4724747 w 9662615"/>
              <a:gd name="connsiteY62" fmla="*/ 1552439 h 1598136"/>
              <a:gd name="connsiteX63" fmla="*/ 4697562 w 9662615"/>
              <a:gd name="connsiteY63" fmla="*/ 1551206 h 1598136"/>
              <a:gd name="connsiteX64" fmla="*/ 4662664 w 9662615"/>
              <a:gd name="connsiteY64" fmla="*/ 1573162 h 1598136"/>
              <a:gd name="connsiteX65" fmla="*/ 4603028 w 9662615"/>
              <a:gd name="connsiteY65" fmla="*/ 1568821 h 1598136"/>
              <a:gd name="connsiteX66" fmla="*/ 4541612 w 9662615"/>
              <a:gd name="connsiteY66" fmla="*/ 1545262 h 1598136"/>
              <a:gd name="connsiteX67" fmla="*/ 4422155 w 9662615"/>
              <a:gd name="connsiteY67" fmla="*/ 1542059 h 1598136"/>
              <a:gd name="connsiteX68" fmla="*/ 4221826 w 9662615"/>
              <a:gd name="connsiteY68" fmla="*/ 1508923 h 1598136"/>
              <a:gd name="connsiteX69" fmla="*/ 4096601 w 9662615"/>
              <a:gd name="connsiteY69" fmla="*/ 1521563 h 1598136"/>
              <a:gd name="connsiteX70" fmla="*/ 3970635 w 9662615"/>
              <a:gd name="connsiteY70" fmla="*/ 1544815 h 1598136"/>
              <a:gd name="connsiteX71" fmla="*/ 3833906 w 9662615"/>
              <a:gd name="connsiteY71" fmla="*/ 1516637 h 1598136"/>
              <a:gd name="connsiteX72" fmla="*/ 3696258 w 9662615"/>
              <a:gd name="connsiteY72" fmla="*/ 1537563 h 1598136"/>
              <a:gd name="connsiteX73" fmla="*/ 3594070 w 9662615"/>
              <a:gd name="connsiteY73" fmla="*/ 1509422 h 1598136"/>
              <a:gd name="connsiteX74" fmla="*/ 3565233 w 9662615"/>
              <a:gd name="connsiteY74" fmla="*/ 1515122 h 1598136"/>
              <a:gd name="connsiteX75" fmla="*/ 3560267 w 9662615"/>
              <a:gd name="connsiteY75" fmla="*/ 1516288 h 1598136"/>
              <a:gd name="connsiteX76" fmla="*/ 3540258 w 9662615"/>
              <a:gd name="connsiteY76" fmla="*/ 1516976 h 1598136"/>
              <a:gd name="connsiteX77" fmla="*/ 3534780 w 9662615"/>
              <a:gd name="connsiteY77" fmla="*/ 1522141 h 1598136"/>
              <a:gd name="connsiteX78" fmla="*/ 3504783 w 9662615"/>
              <a:gd name="connsiteY78" fmla="*/ 1526739 h 1598136"/>
              <a:gd name="connsiteX79" fmla="*/ 3430805 w 9662615"/>
              <a:gd name="connsiteY79" fmla="*/ 1542521 h 1598136"/>
              <a:gd name="connsiteX80" fmla="*/ 3292707 w 9662615"/>
              <a:gd name="connsiteY80" fmla="*/ 1520490 h 1598136"/>
              <a:gd name="connsiteX81" fmla="*/ 3187872 w 9662615"/>
              <a:gd name="connsiteY81" fmla="*/ 1519991 h 1598136"/>
              <a:gd name="connsiteX82" fmla="*/ 3148026 w 9662615"/>
              <a:gd name="connsiteY82" fmla="*/ 1524777 h 1598136"/>
              <a:gd name="connsiteX83" fmla="*/ 3092394 w 9662615"/>
              <a:gd name="connsiteY83" fmla="*/ 1528115 h 1598136"/>
              <a:gd name="connsiteX84" fmla="*/ 2994200 w 9662615"/>
              <a:gd name="connsiteY84" fmla="*/ 1537857 h 1598136"/>
              <a:gd name="connsiteX85" fmla="*/ 2862301 w 9662615"/>
              <a:gd name="connsiteY85" fmla="*/ 1544250 h 1598136"/>
              <a:gd name="connsiteX86" fmla="*/ 2766335 w 9662615"/>
              <a:gd name="connsiteY86" fmla="*/ 1527662 h 1598136"/>
              <a:gd name="connsiteX87" fmla="*/ 2757836 w 9662615"/>
              <a:gd name="connsiteY87" fmla="*/ 1531371 h 1598136"/>
              <a:gd name="connsiteX88" fmla="*/ 2691555 w 9662615"/>
              <a:gd name="connsiteY88" fmla="*/ 1530283 h 1598136"/>
              <a:gd name="connsiteX89" fmla="*/ 2491676 w 9662615"/>
              <a:gd name="connsiteY89" fmla="*/ 1500859 h 1598136"/>
              <a:gd name="connsiteX90" fmla="*/ 2378036 w 9662615"/>
              <a:gd name="connsiteY90" fmla="*/ 1520645 h 1598136"/>
              <a:gd name="connsiteX91" fmla="*/ 2284269 w 9662615"/>
              <a:gd name="connsiteY91" fmla="*/ 1503068 h 1598136"/>
              <a:gd name="connsiteX92" fmla="*/ 2207104 w 9662615"/>
              <a:gd name="connsiteY92" fmla="*/ 1508888 h 1598136"/>
              <a:gd name="connsiteX93" fmla="*/ 2149226 w 9662615"/>
              <a:gd name="connsiteY93" fmla="*/ 1523409 h 1598136"/>
              <a:gd name="connsiteX94" fmla="*/ 2084783 w 9662615"/>
              <a:gd name="connsiteY94" fmla="*/ 1524245 h 1598136"/>
              <a:gd name="connsiteX95" fmla="*/ 2070075 w 9662615"/>
              <a:gd name="connsiteY95" fmla="*/ 1511285 h 1598136"/>
              <a:gd name="connsiteX96" fmla="*/ 2001057 w 9662615"/>
              <a:gd name="connsiteY96" fmla="*/ 1516449 h 1598136"/>
              <a:gd name="connsiteX97" fmla="*/ 1896330 w 9662615"/>
              <a:gd name="connsiteY97" fmla="*/ 1525725 h 1598136"/>
              <a:gd name="connsiteX98" fmla="*/ 1835994 w 9662615"/>
              <a:gd name="connsiteY98" fmla="*/ 1527678 h 1598136"/>
              <a:gd name="connsiteX99" fmla="*/ 1671119 w 9662615"/>
              <a:gd name="connsiteY99" fmla="*/ 1536701 h 1598136"/>
              <a:gd name="connsiteX100" fmla="*/ 1601337 w 9662615"/>
              <a:gd name="connsiteY100" fmla="*/ 1548552 h 1598136"/>
              <a:gd name="connsiteX101" fmla="*/ 1407755 w 9662615"/>
              <a:gd name="connsiteY101" fmla="*/ 1571444 h 1598136"/>
              <a:gd name="connsiteX102" fmla="*/ 1271994 w 9662615"/>
              <a:gd name="connsiteY102" fmla="*/ 1579471 h 1598136"/>
              <a:gd name="connsiteX103" fmla="*/ 1249226 w 9662615"/>
              <a:gd name="connsiteY103" fmla="*/ 1583140 h 1598136"/>
              <a:gd name="connsiteX104" fmla="*/ 1217719 w 9662615"/>
              <a:gd name="connsiteY104" fmla="*/ 1580863 h 1598136"/>
              <a:gd name="connsiteX105" fmla="*/ 1091432 w 9662615"/>
              <a:gd name="connsiteY105" fmla="*/ 1571003 h 1598136"/>
              <a:gd name="connsiteX106" fmla="*/ 992039 w 9662615"/>
              <a:gd name="connsiteY106" fmla="*/ 1556662 h 1598136"/>
              <a:gd name="connsiteX107" fmla="*/ 868264 w 9662615"/>
              <a:gd name="connsiteY107" fmla="*/ 1566392 h 1598136"/>
              <a:gd name="connsiteX108" fmla="*/ 792765 w 9662615"/>
              <a:gd name="connsiteY108" fmla="*/ 1563102 h 1598136"/>
              <a:gd name="connsiteX109" fmla="*/ 669055 w 9662615"/>
              <a:gd name="connsiteY109" fmla="*/ 1543638 h 1598136"/>
              <a:gd name="connsiteX110" fmla="*/ 506152 w 9662615"/>
              <a:gd name="connsiteY110" fmla="*/ 1549124 h 1598136"/>
              <a:gd name="connsiteX111" fmla="*/ 472797 w 9662615"/>
              <a:gd name="connsiteY111" fmla="*/ 1568904 h 1598136"/>
              <a:gd name="connsiteX112" fmla="*/ 427864 w 9662615"/>
              <a:gd name="connsiteY112" fmla="*/ 1580848 h 1598136"/>
              <a:gd name="connsiteX113" fmla="*/ 408381 w 9662615"/>
              <a:gd name="connsiteY113" fmla="*/ 1552940 h 1598136"/>
              <a:gd name="connsiteX114" fmla="*/ 267163 w 9662615"/>
              <a:gd name="connsiteY114" fmla="*/ 1531913 h 1598136"/>
              <a:gd name="connsiteX115" fmla="*/ 196644 w 9662615"/>
              <a:gd name="connsiteY115" fmla="*/ 1524565 h 1598136"/>
              <a:gd name="connsiteX116" fmla="*/ 86819 w 9662615"/>
              <a:gd name="connsiteY116" fmla="*/ 1519517 h 1598136"/>
              <a:gd name="connsiteX117" fmla="*/ 53369 w 9662615"/>
              <a:gd name="connsiteY117" fmla="*/ 1516853 h 1598136"/>
              <a:gd name="connsiteX118" fmla="*/ 2359 w 9662615"/>
              <a:gd name="connsiteY118" fmla="*/ 1515247 h 1598136"/>
              <a:gd name="connsiteX119" fmla="*/ 0 w 9662615"/>
              <a:gd name="connsiteY119" fmla="*/ 1514932 h 1598136"/>
              <a:gd name="connsiteX120" fmla="*/ 0 w 9662615"/>
              <a:gd name="connsiteY120" fmla="*/ 0 h 1598136"/>
              <a:gd name="connsiteX0" fmla="*/ 0 w 9662615"/>
              <a:gd name="connsiteY0" fmla="*/ 0 h 1598136"/>
              <a:gd name="connsiteX1" fmla="*/ 9662615 w 9662615"/>
              <a:gd name="connsiteY1" fmla="*/ 0 h 1598136"/>
              <a:gd name="connsiteX2" fmla="*/ 9662615 w 9662615"/>
              <a:gd name="connsiteY2" fmla="*/ 1280346 h 1598136"/>
              <a:gd name="connsiteX3" fmla="*/ 9658420 w 9662615"/>
              <a:gd name="connsiteY3" fmla="*/ 1280106 h 1598136"/>
              <a:gd name="connsiteX4" fmla="*/ 9469546 w 9662615"/>
              <a:gd name="connsiteY4" fmla="*/ 1289837 h 1598136"/>
              <a:gd name="connsiteX5" fmla="*/ 9385895 w 9662615"/>
              <a:gd name="connsiteY5" fmla="*/ 1269203 h 1598136"/>
              <a:gd name="connsiteX6" fmla="*/ 9144767 w 9662615"/>
              <a:gd name="connsiteY6" fmla="*/ 1264120 h 1598136"/>
              <a:gd name="connsiteX7" fmla="*/ 8837252 w 9662615"/>
              <a:gd name="connsiteY7" fmla="*/ 1350515 h 1598136"/>
              <a:gd name="connsiteX8" fmla="*/ 8705466 w 9662615"/>
              <a:gd name="connsiteY8" fmla="*/ 1342419 h 1598136"/>
              <a:gd name="connsiteX9" fmla="*/ 8652221 w 9662615"/>
              <a:gd name="connsiteY9" fmla="*/ 1326906 h 1598136"/>
              <a:gd name="connsiteX10" fmla="*/ 8632312 w 9662615"/>
              <a:gd name="connsiteY10" fmla="*/ 1326025 h 1598136"/>
              <a:gd name="connsiteX11" fmla="*/ 8591582 w 9662615"/>
              <a:gd name="connsiteY11" fmla="*/ 1341666 h 1598136"/>
              <a:gd name="connsiteX12" fmla="*/ 8537336 w 9662615"/>
              <a:gd name="connsiteY12" fmla="*/ 1341684 h 1598136"/>
              <a:gd name="connsiteX13" fmla="*/ 8472508 w 9662615"/>
              <a:gd name="connsiteY13" fmla="*/ 1363109 h 1598136"/>
              <a:gd name="connsiteX14" fmla="*/ 8258477 w 9662615"/>
              <a:gd name="connsiteY14" fmla="*/ 1370666 h 1598136"/>
              <a:gd name="connsiteX15" fmla="*/ 8197961 w 9662615"/>
              <a:gd name="connsiteY15" fmla="*/ 1392804 h 1598136"/>
              <a:gd name="connsiteX16" fmla="*/ 8171196 w 9662615"/>
              <a:gd name="connsiteY16" fmla="*/ 1397216 h 1598136"/>
              <a:gd name="connsiteX17" fmla="*/ 8127667 w 9662615"/>
              <a:gd name="connsiteY17" fmla="*/ 1418254 h 1598136"/>
              <a:gd name="connsiteX18" fmla="*/ 7974579 w 9662615"/>
              <a:gd name="connsiteY18" fmla="*/ 1383439 h 1598136"/>
              <a:gd name="connsiteX19" fmla="*/ 7768351 w 9662615"/>
              <a:gd name="connsiteY19" fmla="*/ 1395051 h 1598136"/>
              <a:gd name="connsiteX20" fmla="*/ 7635985 w 9662615"/>
              <a:gd name="connsiteY20" fmla="*/ 1386363 h 1598136"/>
              <a:gd name="connsiteX21" fmla="*/ 7466069 w 9662615"/>
              <a:gd name="connsiteY21" fmla="*/ 1377654 h 1598136"/>
              <a:gd name="connsiteX22" fmla="*/ 7355642 w 9662615"/>
              <a:gd name="connsiteY22" fmla="*/ 1407761 h 1598136"/>
              <a:gd name="connsiteX23" fmla="*/ 7151610 w 9662615"/>
              <a:gd name="connsiteY23" fmla="*/ 1397856 h 1598136"/>
              <a:gd name="connsiteX24" fmla="*/ 7082147 w 9662615"/>
              <a:gd name="connsiteY24" fmla="*/ 1406113 h 1598136"/>
              <a:gd name="connsiteX25" fmla="*/ 7014958 w 9662615"/>
              <a:gd name="connsiteY25" fmla="*/ 1396883 h 1598136"/>
              <a:gd name="connsiteX26" fmla="*/ 6907567 w 9662615"/>
              <a:gd name="connsiteY26" fmla="*/ 1419149 h 1598136"/>
              <a:gd name="connsiteX27" fmla="*/ 6748428 w 9662615"/>
              <a:gd name="connsiteY27" fmla="*/ 1420308 h 1598136"/>
              <a:gd name="connsiteX28" fmla="*/ 6654257 w 9662615"/>
              <a:gd name="connsiteY28" fmla="*/ 1424143 h 1598136"/>
              <a:gd name="connsiteX29" fmla="*/ 6620123 w 9662615"/>
              <a:gd name="connsiteY29" fmla="*/ 1430535 h 1598136"/>
              <a:gd name="connsiteX30" fmla="*/ 6571355 w 9662615"/>
              <a:gd name="connsiteY30" fmla="*/ 1436144 h 1598136"/>
              <a:gd name="connsiteX31" fmla="*/ 6486557 w 9662615"/>
              <a:gd name="connsiteY31" fmla="*/ 1449861 h 1598136"/>
              <a:gd name="connsiteX32" fmla="*/ 6370419 w 9662615"/>
              <a:gd name="connsiteY32" fmla="*/ 1461649 h 1598136"/>
              <a:gd name="connsiteX33" fmla="*/ 6278839 w 9662615"/>
              <a:gd name="connsiteY33" fmla="*/ 1449160 h 1598136"/>
              <a:gd name="connsiteX34" fmla="*/ 6272455 w 9662615"/>
              <a:gd name="connsiteY34" fmla="*/ 1453191 h 1598136"/>
              <a:gd name="connsiteX35" fmla="*/ 6212659 w 9662615"/>
              <a:gd name="connsiteY35" fmla="*/ 1454850 h 1598136"/>
              <a:gd name="connsiteX36" fmla="*/ 6069317 w 9662615"/>
              <a:gd name="connsiteY36" fmla="*/ 1445838 h 1598136"/>
              <a:gd name="connsiteX37" fmla="*/ 5878477 w 9662615"/>
              <a:gd name="connsiteY37" fmla="*/ 1439180 h 1598136"/>
              <a:gd name="connsiteX38" fmla="*/ 5838387 w 9662615"/>
              <a:gd name="connsiteY38" fmla="*/ 1444679 h 1598136"/>
              <a:gd name="connsiteX39" fmla="*/ 5771136 w 9662615"/>
              <a:gd name="connsiteY39" fmla="*/ 1453639 h 1598136"/>
              <a:gd name="connsiteX40" fmla="*/ 5724081 w 9662615"/>
              <a:gd name="connsiteY40" fmla="*/ 1470431 h 1598136"/>
              <a:gd name="connsiteX41" fmla="*/ 5666577 w 9662615"/>
              <a:gd name="connsiteY41" fmla="*/ 1473921 h 1598136"/>
              <a:gd name="connsiteX42" fmla="*/ 5649068 w 9662615"/>
              <a:gd name="connsiteY42" fmla="*/ 1461676 h 1598136"/>
              <a:gd name="connsiteX43" fmla="*/ 5588902 w 9662615"/>
              <a:gd name="connsiteY43" fmla="*/ 1469647 h 1598136"/>
              <a:gd name="connsiteX44" fmla="*/ 5498090 w 9662615"/>
              <a:gd name="connsiteY44" fmla="*/ 1483173 h 1598136"/>
              <a:gd name="connsiteX45" fmla="*/ 5444641 w 9662615"/>
              <a:gd name="connsiteY45" fmla="*/ 1487602 h 1598136"/>
              <a:gd name="connsiteX46" fmla="*/ 5299812 w 9662615"/>
              <a:gd name="connsiteY46" fmla="*/ 1503362 h 1598136"/>
              <a:gd name="connsiteX47" fmla="*/ 5213947 w 9662615"/>
              <a:gd name="connsiteY47" fmla="*/ 1516637 h 1598136"/>
              <a:gd name="connsiteX48" fmla="*/ 5090342 w 9662615"/>
              <a:gd name="connsiteY48" fmla="*/ 1546680 h 1598136"/>
              <a:gd name="connsiteX49" fmla="*/ 5129812 w 9662615"/>
              <a:gd name="connsiteY49" fmla="*/ 1521277 h 1598136"/>
              <a:gd name="connsiteX50" fmla="*/ 5059484 w 9662615"/>
              <a:gd name="connsiteY50" fmla="*/ 1546802 h 1598136"/>
              <a:gd name="connsiteX51" fmla="*/ 5038524 w 9662615"/>
              <a:gd name="connsiteY51" fmla="*/ 1545675 h 1598136"/>
              <a:gd name="connsiteX52" fmla="*/ 5026564 w 9662615"/>
              <a:gd name="connsiteY52" fmla="*/ 1545376 h 1598136"/>
              <a:gd name="connsiteX53" fmla="*/ 4969433 w 9662615"/>
              <a:gd name="connsiteY53" fmla="*/ 1550865 h 1598136"/>
              <a:gd name="connsiteX54" fmla="*/ 4921303 w 9662615"/>
              <a:gd name="connsiteY54" fmla="*/ 1575379 h 1598136"/>
              <a:gd name="connsiteX55" fmla="*/ 4863775 w 9662615"/>
              <a:gd name="connsiteY55" fmla="*/ 1562633 h 1598136"/>
              <a:gd name="connsiteX56" fmla="*/ 4847242 w 9662615"/>
              <a:gd name="connsiteY56" fmla="*/ 1565435 h 1598136"/>
              <a:gd name="connsiteX57" fmla="*/ 4856839 w 9662615"/>
              <a:gd name="connsiteY57" fmla="*/ 1598136 h 1598136"/>
              <a:gd name="connsiteX58" fmla="*/ 4791466 w 9662615"/>
              <a:gd name="connsiteY58" fmla="*/ 1561324 h 1598136"/>
              <a:gd name="connsiteX59" fmla="*/ 4784247 w 9662615"/>
              <a:gd name="connsiteY59" fmla="*/ 1562342 h 1598136"/>
              <a:gd name="connsiteX60" fmla="*/ 4748477 w 9662615"/>
              <a:gd name="connsiteY60" fmla="*/ 1556925 h 1598136"/>
              <a:gd name="connsiteX61" fmla="*/ 4730033 w 9662615"/>
              <a:gd name="connsiteY61" fmla="*/ 1555274 h 1598136"/>
              <a:gd name="connsiteX62" fmla="*/ 4724747 w 9662615"/>
              <a:gd name="connsiteY62" fmla="*/ 1552439 h 1598136"/>
              <a:gd name="connsiteX63" fmla="*/ 4697562 w 9662615"/>
              <a:gd name="connsiteY63" fmla="*/ 1551206 h 1598136"/>
              <a:gd name="connsiteX64" fmla="*/ 4662664 w 9662615"/>
              <a:gd name="connsiteY64" fmla="*/ 1573162 h 1598136"/>
              <a:gd name="connsiteX65" fmla="*/ 4603028 w 9662615"/>
              <a:gd name="connsiteY65" fmla="*/ 1568821 h 1598136"/>
              <a:gd name="connsiteX66" fmla="*/ 4541612 w 9662615"/>
              <a:gd name="connsiteY66" fmla="*/ 1545262 h 1598136"/>
              <a:gd name="connsiteX67" fmla="*/ 4422155 w 9662615"/>
              <a:gd name="connsiteY67" fmla="*/ 1542059 h 1598136"/>
              <a:gd name="connsiteX68" fmla="*/ 4221826 w 9662615"/>
              <a:gd name="connsiteY68" fmla="*/ 1508923 h 1598136"/>
              <a:gd name="connsiteX69" fmla="*/ 4096601 w 9662615"/>
              <a:gd name="connsiteY69" fmla="*/ 1521563 h 1598136"/>
              <a:gd name="connsiteX70" fmla="*/ 3970635 w 9662615"/>
              <a:gd name="connsiteY70" fmla="*/ 1544815 h 1598136"/>
              <a:gd name="connsiteX71" fmla="*/ 3833906 w 9662615"/>
              <a:gd name="connsiteY71" fmla="*/ 1516637 h 1598136"/>
              <a:gd name="connsiteX72" fmla="*/ 3696258 w 9662615"/>
              <a:gd name="connsiteY72" fmla="*/ 1537563 h 1598136"/>
              <a:gd name="connsiteX73" fmla="*/ 3594070 w 9662615"/>
              <a:gd name="connsiteY73" fmla="*/ 1509422 h 1598136"/>
              <a:gd name="connsiteX74" fmla="*/ 3565233 w 9662615"/>
              <a:gd name="connsiteY74" fmla="*/ 1515122 h 1598136"/>
              <a:gd name="connsiteX75" fmla="*/ 3560267 w 9662615"/>
              <a:gd name="connsiteY75" fmla="*/ 1516288 h 1598136"/>
              <a:gd name="connsiteX76" fmla="*/ 3540258 w 9662615"/>
              <a:gd name="connsiteY76" fmla="*/ 1516976 h 1598136"/>
              <a:gd name="connsiteX77" fmla="*/ 3534780 w 9662615"/>
              <a:gd name="connsiteY77" fmla="*/ 1522141 h 1598136"/>
              <a:gd name="connsiteX78" fmla="*/ 3504783 w 9662615"/>
              <a:gd name="connsiteY78" fmla="*/ 1526739 h 1598136"/>
              <a:gd name="connsiteX79" fmla="*/ 3430805 w 9662615"/>
              <a:gd name="connsiteY79" fmla="*/ 1542521 h 1598136"/>
              <a:gd name="connsiteX80" fmla="*/ 3292707 w 9662615"/>
              <a:gd name="connsiteY80" fmla="*/ 1520490 h 1598136"/>
              <a:gd name="connsiteX81" fmla="*/ 3187872 w 9662615"/>
              <a:gd name="connsiteY81" fmla="*/ 1519991 h 1598136"/>
              <a:gd name="connsiteX82" fmla="*/ 3148026 w 9662615"/>
              <a:gd name="connsiteY82" fmla="*/ 1524777 h 1598136"/>
              <a:gd name="connsiteX83" fmla="*/ 3092394 w 9662615"/>
              <a:gd name="connsiteY83" fmla="*/ 1528115 h 1598136"/>
              <a:gd name="connsiteX84" fmla="*/ 2994200 w 9662615"/>
              <a:gd name="connsiteY84" fmla="*/ 1537857 h 1598136"/>
              <a:gd name="connsiteX85" fmla="*/ 2862301 w 9662615"/>
              <a:gd name="connsiteY85" fmla="*/ 1544250 h 1598136"/>
              <a:gd name="connsiteX86" fmla="*/ 2766335 w 9662615"/>
              <a:gd name="connsiteY86" fmla="*/ 1527662 h 1598136"/>
              <a:gd name="connsiteX87" fmla="*/ 2757836 w 9662615"/>
              <a:gd name="connsiteY87" fmla="*/ 1531371 h 1598136"/>
              <a:gd name="connsiteX88" fmla="*/ 2691555 w 9662615"/>
              <a:gd name="connsiteY88" fmla="*/ 1530283 h 1598136"/>
              <a:gd name="connsiteX89" fmla="*/ 2491676 w 9662615"/>
              <a:gd name="connsiteY89" fmla="*/ 1500859 h 1598136"/>
              <a:gd name="connsiteX90" fmla="*/ 2378036 w 9662615"/>
              <a:gd name="connsiteY90" fmla="*/ 1520645 h 1598136"/>
              <a:gd name="connsiteX91" fmla="*/ 2284269 w 9662615"/>
              <a:gd name="connsiteY91" fmla="*/ 1503068 h 1598136"/>
              <a:gd name="connsiteX92" fmla="*/ 2207104 w 9662615"/>
              <a:gd name="connsiteY92" fmla="*/ 1508888 h 1598136"/>
              <a:gd name="connsiteX93" fmla="*/ 2149226 w 9662615"/>
              <a:gd name="connsiteY93" fmla="*/ 1523409 h 1598136"/>
              <a:gd name="connsiteX94" fmla="*/ 2084783 w 9662615"/>
              <a:gd name="connsiteY94" fmla="*/ 1524245 h 1598136"/>
              <a:gd name="connsiteX95" fmla="*/ 2070075 w 9662615"/>
              <a:gd name="connsiteY95" fmla="*/ 1511285 h 1598136"/>
              <a:gd name="connsiteX96" fmla="*/ 2001057 w 9662615"/>
              <a:gd name="connsiteY96" fmla="*/ 1516449 h 1598136"/>
              <a:gd name="connsiteX97" fmla="*/ 1896330 w 9662615"/>
              <a:gd name="connsiteY97" fmla="*/ 1525725 h 1598136"/>
              <a:gd name="connsiteX98" fmla="*/ 1835994 w 9662615"/>
              <a:gd name="connsiteY98" fmla="*/ 1527678 h 1598136"/>
              <a:gd name="connsiteX99" fmla="*/ 1671119 w 9662615"/>
              <a:gd name="connsiteY99" fmla="*/ 1536701 h 1598136"/>
              <a:gd name="connsiteX100" fmla="*/ 1601337 w 9662615"/>
              <a:gd name="connsiteY100" fmla="*/ 1548552 h 1598136"/>
              <a:gd name="connsiteX101" fmla="*/ 1407755 w 9662615"/>
              <a:gd name="connsiteY101" fmla="*/ 1571444 h 1598136"/>
              <a:gd name="connsiteX102" fmla="*/ 1271994 w 9662615"/>
              <a:gd name="connsiteY102" fmla="*/ 1579471 h 1598136"/>
              <a:gd name="connsiteX103" fmla="*/ 1249226 w 9662615"/>
              <a:gd name="connsiteY103" fmla="*/ 1583140 h 1598136"/>
              <a:gd name="connsiteX104" fmla="*/ 1217719 w 9662615"/>
              <a:gd name="connsiteY104" fmla="*/ 1580863 h 1598136"/>
              <a:gd name="connsiteX105" fmla="*/ 1091432 w 9662615"/>
              <a:gd name="connsiteY105" fmla="*/ 1571003 h 1598136"/>
              <a:gd name="connsiteX106" fmla="*/ 992039 w 9662615"/>
              <a:gd name="connsiteY106" fmla="*/ 1556662 h 1598136"/>
              <a:gd name="connsiteX107" fmla="*/ 868264 w 9662615"/>
              <a:gd name="connsiteY107" fmla="*/ 1566392 h 1598136"/>
              <a:gd name="connsiteX108" fmla="*/ 792765 w 9662615"/>
              <a:gd name="connsiteY108" fmla="*/ 1563102 h 1598136"/>
              <a:gd name="connsiteX109" fmla="*/ 669055 w 9662615"/>
              <a:gd name="connsiteY109" fmla="*/ 1543638 h 1598136"/>
              <a:gd name="connsiteX110" fmla="*/ 506152 w 9662615"/>
              <a:gd name="connsiteY110" fmla="*/ 1549124 h 1598136"/>
              <a:gd name="connsiteX111" fmla="*/ 472797 w 9662615"/>
              <a:gd name="connsiteY111" fmla="*/ 1568904 h 1598136"/>
              <a:gd name="connsiteX112" fmla="*/ 427864 w 9662615"/>
              <a:gd name="connsiteY112" fmla="*/ 1580848 h 1598136"/>
              <a:gd name="connsiteX113" fmla="*/ 408381 w 9662615"/>
              <a:gd name="connsiteY113" fmla="*/ 1552940 h 1598136"/>
              <a:gd name="connsiteX114" fmla="*/ 267163 w 9662615"/>
              <a:gd name="connsiteY114" fmla="*/ 1531913 h 1598136"/>
              <a:gd name="connsiteX115" fmla="*/ 196644 w 9662615"/>
              <a:gd name="connsiteY115" fmla="*/ 1524565 h 1598136"/>
              <a:gd name="connsiteX116" fmla="*/ 86819 w 9662615"/>
              <a:gd name="connsiteY116" fmla="*/ 1519517 h 1598136"/>
              <a:gd name="connsiteX117" fmla="*/ 53369 w 9662615"/>
              <a:gd name="connsiteY117" fmla="*/ 1516853 h 1598136"/>
              <a:gd name="connsiteX118" fmla="*/ 2359 w 9662615"/>
              <a:gd name="connsiteY118" fmla="*/ 1515247 h 1598136"/>
              <a:gd name="connsiteX119" fmla="*/ 0 w 9662615"/>
              <a:gd name="connsiteY119" fmla="*/ 1514932 h 1598136"/>
              <a:gd name="connsiteX120" fmla="*/ 0 w 9662615"/>
              <a:gd name="connsiteY120" fmla="*/ 0 h 1598136"/>
              <a:gd name="connsiteX0" fmla="*/ 0 w 9662615"/>
              <a:gd name="connsiteY0" fmla="*/ 0 h 1592835"/>
              <a:gd name="connsiteX1" fmla="*/ 9662615 w 9662615"/>
              <a:gd name="connsiteY1" fmla="*/ 0 h 1592835"/>
              <a:gd name="connsiteX2" fmla="*/ 9662615 w 9662615"/>
              <a:gd name="connsiteY2" fmla="*/ 1280346 h 1592835"/>
              <a:gd name="connsiteX3" fmla="*/ 9658420 w 9662615"/>
              <a:gd name="connsiteY3" fmla="*/ 1280106 h 1592835"/>
              <a:gd name="connsiteX4" fmla="*/ 9469546 w 9662615"/>
              <a:gd name="connsiteY4" fmla="*/ 1289837 h 1592835"/>
              <a:gd name="connsiteX5" fmla="*/ 9385895 w 9662615"/>
              <a:gd name="connsiteY5" fmla="*/ 1269203 h 1592835"/>
              <a:gd name="connsiteX6" fmla="*/ 9144767 w 9662615"/>
              <a:gd name="connsiteY6" fmla="*/ 1264120 h 1592835"/>
              <a:gd name="connsiteX7" fmla="*/ 8837252 w 9662615"/>
              <a:gd name="connsiteY7" fmla="*/ 1350515 h 1592835"/>
              <a:gd name="connsiteX8" fmla="*/ 8705466 w 9662615"/>
              <a:gd name="connsiteY8" fmla="*/ 1342419 h 1592835"/>
              <a:gd name="connsiteX9" fmla="*/ 8652221 w 9662615"/>
              <a:gd name="connsiteY9" fmla="*/ 1326906 h 1592835"/>
              <a:gd name="connsiteX10" fmla="*/ 8632312 w 9662615"/>
              <a:gd name="connsiteY10" fmla="*/ 1326025 h 1592835"/>
              <a:gd name="connsiteX11" fmla="*/ 8591582 w 9662615"/>
              <a:gd name="connsiteY11" fmla="*/ 1341666 h 1592835"/>
              <a:gd name="connsiteX12" fmla="*/ 8537336 w 9662615"/>
              <a:gd name="connsiteY12" fmla="*/ 1341684 h 1592835"/>
              <a:gd name="connsiteX13" fmla="*/ 8472508 w 9662615"/>
              <a:gd name="connsiteY13" fmla="*/ 1363109 h 1592835"/>
              <a:gd name="connsiteX14" fmla="*/ 8258477 w 9662615"/>
              <a:gd name="connsiteY14" fmla="*/ 1370666 h 1592835"/>
              <a:gd name="connsiteX15" fmla="*/ 8197961 w 9662615"/>
              <a:gd name="connsiteY15" fmla="*/ 1392804 h 1592835"/>
              <a:gd name="connsiteX16" fmla="*/ 8171196 w 9662615"/>
              <a:gd name="connsiteY16" fmla="*/ 1397216 h 1592835"/>
              <a:gd name="connsiteX17" fmla="*/ 8127667 w 9662615"/>
              <a:gd name="connsiteY17" fmla="*/ 1418254 h 1592835"/>
              <a:gd name="connsiteX18" fmla="*/ 7974579 w 9662615"/>
              <a:gd name="connsiteY18" fmla="*/ 1383439 h 1592835"/>
              <a:gd name="connsiteX19" fmla="*/ 7768351 w 9662615"/>
              <a:gd name="connsiteY19" fmla="*/ 1395051 h 1592835"/>
              <a:gd name="connsiteX20" fmla="*/ 7635985 w 9662615"/>
              <a:gd name="connsiteY20" fmla="*/ 1386363 h 1592835"/>
              <a:gd name="connsiteX21" fmla="*/ 7466069 w 9662615"/>
              <a:gd name="connsiteY21" fmla="*/ 1377654 h 1592835"/>
              <a:gd name="connsiteX22" fmla="*/ 7355642 w 9662615"/>
              <a:gd name="connsiteY22" fmla="*/ 1407761 h 1592835"/>
              <a:gd name="connsiteX23" fmla="*/ 7151610 w 9662615"/>
              <a:gd name="connsiteY23" fmla="*/ 1397856 h 1592835"/>
              <a:gd name="connsiteX24" fmla="*/ 7082147 w 9662615"/>
              <a:gd name="connsiteY24" fmla="*/ 1406113 h 1592835"/>
              <a:gd name="connsiteX25" fmla="*/ 7014958 w 9662615"/>
              <a:gd name="connsiteY25" fmla="*/ 1396883 h 1592835"/>
              <a:gd name="connsiteX26" fmla="*/ 6907567 w 9662615"/>
              <a:gd name="connsiteY26" fmla="*/ 1419149 h 1592835"/>
              <a:gd name="connsiteX27" fmla="*/ 6748428 w 9662615"/>
              <a:gd name="connsiteY27" fmla="*/ 1420308 h 1592835"/>
              <a:gd name="connsiteX28" fmla="*/ 6654257 w 9662615"/>
              <a:gd name="connsiteY28" fmla="*/ 1424143 h 1592835"/>
              <a:gd name="connsiteX29" fmla="*/ 6620123 w 9662615"/>
              <a:gd name="connsiteY29" fmla="*/ 1430535 h 1592835"/>
              <a:gd name="connsiteX30" fmla="*/ 6571355 w 9662615"/>
              <a:gd name="connsiteY30" fmla="*/ 1436144 h 1592835"/>
              <a:gd name="connsiteX31" fmla="*/ 6486557 w 9662615"/>
              <a:gd name="connsiteY31" fmla="*/ 1449861 h 1592835"/>
              <a:gd name="connsiteX32" fmla="*/ 6370419 w 9662615"/>
              <a:gd name="connsiteY32" fmla="*/ 1461649 h 1592835"/>
              <a:gd name="connsiteX33" fmla="*/ 6278839 w 9662615"/>
              <a:gd name="connsiteY33" fmla="*/ 1449160 h 1592835"/>
              <a:gd name="connsiteX34" fmla="*/ 6272455 w 9662615"/>
              <a:gd name="connsiteY34" fmla="*/ 1453191 h 1592835"/>
              <a:gd name="connsiteX35" fmla="*/ 6212659 w 9662615"/>
              <a:gd name="connsiteY35" fmla="*/ 1454850 h 1592835"/>
              <a:gd name="connsiteX36" fmla="*/ 6069317 w 9662615"/>
              <a:gd name="connsiteY36" fmla="*/ 1445838 h 1592835"/>
              <a:gd name="connsiteX37" fmla="*/ 5878477 w 9662615"/>
              <a:gd name="connsiteY37" fmla="*/ 1439180 h 1592835"/>
              <a:gd name="connsiteX38" fmla="*/ 5838387 w 9662615"/>
              <a:gd name="connsiteY38" fmla="*/ 1444679 h 1592835"/>
              <a:gd name="connsiteX39" fmla="*/ 5771136 w 9662615"/>
              <a:gd name="connsiteY39" fmla="*/ 1453639 h 1592835"/>
              <a:gd name="connsiteX40" fmla="*/ 5724081 w 9662615"/>
              <a:gd name="connsiteY40" fmla="*/ 1470431 h 1592835"/>
              <a:gd name="connsiteX41" fmla="*/ 5666577 w 9662615"/>
              <a:gd name="connsiteY41" fmla="*/ 1473921 h 1592835"/>
              <a:gd name="connsiteX42" fmla="*/ 5649068 w 9662615"/>
              <a:gd name="connsiteY42" fmla="*/ 1461676 h 1592835"/>
              <a:gd name="connsiteX43" fmla="*/ 5588902 w 9662615"/>
              <a:gd name="connsiteY43" fmla="*/ 1469647 h 1592835"/>
              <a:gd name="connsiteX44" fmla="*/ 5498090 w 9662615"/>
              <a:gd name="connsiteY44" fmla="*/ 1483173 h 1592835"/>
              <a:gd name="connsiteX45" fmla="*/ 5444641 w 9662615"/>
              <a:gd name="connsiteY45" fmla="*/ 1487602 h 1592835"/>
              <a:gd name="connsiteX46" fmla="*/ 5299812 w 9662615"/>
              <a:gd name="connsiteY46" fmla="*/ 1503362 h 1592835"/>
              <a:gd name="connsiteX47" fmla="*/ 5213947 w 9662615"/>
              <a:gd name="connsiteY47" fmla="*/ 1516637 h 1592835"/>
              <a:gd name="connsiteX48" fmla="*/ 5090342 w 9662615"/>
              <a:gd name="connsiteY48" fmla="*/ 1546680 h 1592835"/>
              <a:gd name="connsiteX49" fmla="*/ 5129812 w 9662615"/>
              <a:gd name="connsiteY49" fmla="*/ 1521277 h 1592835"/>
              <a:gd name="connsiteX50" fmla="*/ 5059484 w 9662615"/>
              <a:gd name="connsiteY50" fmla="*/ 1546802 h 1592835"/>
              <a:gd name="connsiteX51" fmla="*/ 5038524 w 9662615"/>
              <a:gd name="connsiteY51" fmla="*/ 1545675 h 1592835"/>
              <a:gd name="connsiteX52" fmla="*/ 5026564 w 9662615"/>
              <a:gd name="connsiteY52" fmla="*/ 1545376 h 1592835"/>
              <a:gd name="connsiteX53" fmla="*/ 4969433 w 9662615"/>
              <a:gd name="connsiteY53" fmla="*/ 1550865 h 1592835"/>
              <a:gd name="connsiteX54" fmla="*/ 4921303 w 9662615"/>
              <a:gd name="connsiteY54" fmla="*/ 1575379 h 1592835"/>
              <a:gd name="connsiteX55" fmla="*/ 4863775 w 9662615"/>
              <a:gd name="connsiteY55" fmla="*/ 1562633 h 1592835"/>
              <a:gd name="connsiteX56" fmla="*/ 4847242 w 9662615"/>
              <a:gd name="connsiteY56" fmla="*/ 1565435 h 1592835"/>
              <a:gd name="connsiteX57" fmla="*/ 4856839 w 9662615"/>
              <a:gd name="connsiteY57" fmla="*/ 1592835 h 1592835"/>
              <a:gd name="connsiteX58" fmla="*/ 4791466 w 9662615"/>
              <a:gd name="connsiteY58" fmla="*/ 1561324 h 1592835"/>
              <a:gd name="connsiteX59" fmla="*/ 4784247 w 9662615"/>
              <a:gd name="connsiteY59" fmla="*/ 1562342 h 1592835"/>
              <a:gd name="connsiteX60" fmla="*/ 4748477 w 9662615"/>
              <a:gd name="connsiteY60" fmla="*/ 1556925 h 1592835"/>
              <a:gd name="connsiteX61" fmla="*/ 4730033 w 9662615"/>
              <a:gd name="connsiteY61" fmla="*/ 1555274 h 1592835"/>
              <a:gd name="connsiteX62" fmla="*/ 4724747 w 9662615"/>
              <a:gd name="connsiteY62" fmla="*/ 1552439 h 1592835"/>
              <a:gd name="connsiteX63" fmla="*/ 4697562 w 9662615"/>
              <a:gd name="connsiteY63" fmla="*/ 1551206 h 1592835"/>
              <a:gd name="connsiteX64" fmla="*/ 4662664 w 9662615"/>
              <a:gd name="connsiteY64" fmla="*/ 1573162 h 1592835"/>
              <a:gd name="connsiteX65" fmla="*/ 4603028 w 9662615"/>
              <a:gd name="connsiteY65" fmla="*/ 1568821 h 1592835"/>
              <a:gd name="connsiteX66" fmla="*/ 4541612 w 9662615"/>
              <a:gd name="connsiteY66" fmla="*/ 1545262 h 1592835"/>
              <a:gd name="connsiteX67" fmla="*/ 4422155 w 9662615"/>
              <a:gd name="connsiteY67" fmla="*/ 1542059 h 1592835"/>
              <a:gd name="connsiteX68" fmla="*/ 4221826 w 9662615"/>
              <a:gd name="connsiteY68" fmla="*/ 1508923 h 1592835"/>
              <a:gd name="connsiteX69" fmla="*/ 4096601 w 9662615"/>
              <a:gd name="connsiteY69" fmla="*/ 1521563 h 1592835"/>
              <a:gd name="connsiteX70" fmla="*/ 3970635 w 9662615"/>
              <a:gd name="connsiteY70" fmla="*/ 1544815 h 1592835"/>
              <a:gd name="connsiteX71" fmla="*/ 3833906 w 9662615"/>
              <a:gd name="connsiteY71" fmla="*/ 1516637 h 1592835"/>
              <a:gd name="connsiteX72" fmla="*/ 3696258 w 9662615"/>
              <a:gd name="connsiteY72" fmla="*/ 1537563 h 1592835"/>
              <a:gd name="connsiteX73" fmla="*/ 3594070 w 9662615"/>
              <a:gd name="connsiteY73" fmla="*/ 1509422 h 1592835"/>
              <a:gd name="connsiteX74" fmla="*/ 3565233 w 9662615"/>
              <a:gd name="connsiteY74" fmla="*/ 1515122 h 1592835"/>
              <a:gd name="connsiteX75" fmla="*/ 3560267 w 9662615"/>
              <a:gd name="connsiteY75" fmla="*/ 1516288 h 1592835"/>
              <a:gd name="connsiteX76" fmla="*/ 3540258 w 9662615"/>
              <a:gd name="connsiteY76" fmla="*/ 1516976 h 1592835"/>
              <a:gd name="connsiteX77" fmla="*/ 3534780 w 9662615"/>
              <a:gd name="connsiteY77" fmla="*/ 1522141 h 1592835"/>
              <a:gd name="connsiteX78" fmla="*/ 3504783 w 9662615"/>
              <a:gd name="connsiteY78" fmla="*/ 1526739 h 1592835"/>
              <a:gd name="connsiteX79" fmla="*/ 3430805 w 9662615"/>
              <a:gd name="connsiteY79" fmla="*/ 1542521 h 1592835"/>
              <a:gd name="connsiteX80" fmla="*/ 3292707 w 9662615"/>
              <a:gd name="connsiteY80" fmla="*/ 1520490 h 1592835"/>
              <a:gd name="connsiteX81" fmla="*/ 3187872 w 9662615"/>
              <a:gd name="connsiteY81" fmla="*/ 1519991 h 1592835"/>
              <a:gd name="connsiteX82" fmla="*/ 3148026 w 9662615"/>
              <a:gd name="connsiteY82" fmla="*/ 1524777 h 1592835"/>
              <a:gd name="connsiteX83" fmla="*/ 3092394 w 9662615"/>
              <a:gd name="connsiteY83" fmla="*/ 1528115 h 1592835"/>
              <a:gd name="connsiteX84" fmla="*/ 2994200 w 9662615"/>
              <a:gd name="connsiteY84" fmla="*/ 1537857 h 1592835"/>
              <a:gd name="connsiteX85" fmla="*/ 2862301 w 9662615"/>
              <a:gd name="connsiteY85" fmla="*/ 1544250 h 1592835"/>
              <a:gd name="connsiteX86" fmla="*/ 2766335 w 9662615"/>
              <a:gd name="connsiteY86" fmla="*/ 1527662 h 1592835"/>
              <a:gd name="connsiteX87" fmla="*/ 2757836 w 9662615"/>
              <a:gd name="connsiteY87" fmla="*/ 1531371 h 1592835"/>
              <a:gd name="connsiteX88" fmla="*/ 2691555 w 9662615"/>
              <a:gd name="connsiteY88" fmla="*/ 1530283 h 1592835"/>
              <a:gd name="connsiteX89" fmla="*/ 2491676 w 9662615"/>
              <a:gd name="connsiteY89" fmla="*/ 1500859 h 1592835"/>
              <a:gd name="connsiteX90" fmla="*/ 2378036 w 9662615"/>
              <a:gd name="connsiteY90" fmla="*/ 1520645 h 1592835"/>
              <a:gd name="connsiteX91" fmla="*/ 2284269 w 9662615"/>
              <a:gd name="connsiteY91" fmla="*/ 1503068 h 1592835"/>
              <a:gd name="connsiteX92" fmla="*/ 2207104 w 9662615"/>
              <a:gd name="connsiteY92" fmla="*/ 1508888 h 1592835"/>
              <a:gd name="connsiteX93" fmla="*/ 2149226 w 9662615"/>
              <a:gd name="connsiteY93" fmla="*/ 1523409 h 1592835"/>
              <a:gd name="connsiteX94" fmla="*/ 2084783 w 9662615"/>
              <a:gd name="connsiteY94" fmla="*/ 1524245 h 1592835"/>
              <a:gd name="connsiteX95" fmla="*/ 2070075 w 9662615"/>
              <a:gd name="connsiteY95" fmla="*/ 1511285 h 1592835"/>
              <a:gd name="connsiteX96" fmla="*/ 2001057 w 9662615"/>
              <a:gd name="connsiteY96" fmla="*/ 1516449 h 1592835"/>
              <a:gd name="connsiteX97" fmla="*/ 1896330 w 9662615"/>
              <a:gd name="connsiteY97" fmla="*/ 1525725 h 1592835"/>
              <a:gd name="connsiteX98" fmla="*/ 1835994 w 9662615"/>
              <a:gd name="connsiteY98" fmla="*/ 1527678 h 1592835"/>
              <a:gd name="connsiteX99" fmla="*/ 1671119 w 9662615"/>
              <a:gd name="connsiteY99" fmla="*/ 1536701 h 1592835"/>
              <a:gd name="connsiteX100" fmla="*/ 1601337 w 9662615"/>
              <a:gd name="connsiteY100" fmla="*/ 1548552 h 1592835"/>
              <a:gd name="connsiteX101" fmla="*/ 1407755 w 9662615"/>
              <a:gd name="connsiteY101" fmla="*/ 1571444 h 1592835"/>
              <a:gd name="connsiteX102" fmla="*/ 1271994 w 9662615"/>
              <a:gd name="connsiteY102" fmla="*/ 1579471 h 1592835"/>
              <a:gd name="connsiteX103" fmla="*/ 1249226 w 9662615"/>
              <a:gd name="connsiteY103" fmla="*/ 1583140 h 1592835"/>
              <a:gd name="connsiteX104" fmla="*/ 1217719 w 9662615"/>
              <a:gd name="connsiteY104" fmla="*/ 1580863 h 1592835"/>
              <a:gd name="connsiteX105" fmla="*/ 1091432 w 9662615"/>
              <a:gd name="connsiteY105" fmla="*/ 1571003 h 1592835"/>
              <a:gd name="connsiteX106" fmla="*/ 992039 w 9662615"/>
              <a:gd name="connsiteY106" fmla="*/ 1556662 h 1592835"/>
              <a:gd name="connsiteX107" fmla="*/ 868264 w 9662615"/>
              <a:gd name="connsiteY107" fmla="*/ 1566392 h 1592835"/>
              <a:gd name="connsiteX108" fmla="*/ 792765 w 9662615"/>
              <a:gd name="connsiteY108" fmla="*/ 1563102 h 1592835"/>
              <a:gd name="connsiteX109" fmla="*/ 669055 w 9662615"/>
              <a:gd name="connsiteY109" fmla="*/ 1543638 h 1592835"/>
              <a:gd name="connsiteX110" fmla="*/ 506152 w 9662615"/>
              <a:gd name="connsiteY110" fmla="*/ 1549124 h 1592835"/>
              <a:gd name="connsiteX111" fmla="*/ 472797 w 9662615"/>
              <a:gd name="connsiteY111" fmla="*/ 1568904 h 1592835"/>
              <a:gd name="connsiteX112" fmla="*/ 427864 w 9662615"/>
              <a:gd name="connsiteY112" fmla="*/ 1580848 h 1592835"/>
              <a:gd name="connsiteX113" fmla="*/ 408381 w 9662615"/>
              <a:gd name="connsiteY113" fmla="*/ 1552940 h 1592835"/>
              <a:gd name="connsiteX114" fmla="*/ 267163 w 9662615"/>
              <a:gd name="connsiteY114" fmla="*/ 1531913 h 1592835"/>
              <a:gd name="connsiteX115" fmla="*/ 196644 w 9662615"/>
              <a:gd name="connsiteY115" fmla="*/ 1524565 h 1592835"/>
              <a:gd name="connsiteX116" fmla="*/ 86819 w 9662615"/>
              <a:gd name="connsiteY116" fmla="*/ 1519517 h 1592835"/>
              <a:gd name="connsiteX117" fmla="*/ 53369 w 9662615"/>
              <a:gd name="connsiteY117" fmla="*/ 1516853 h 1592835"/>
              <a:gd name="connsiteX118" fmla="*/ 2359 w 9662615"/>
              <a:gd name="connsiteY118" fmla="*/ 1515247 h 1592835"/>
              <a:gd name="connsiteX119" fmla="*/ 0 w 9662615"/>
              <a:gd name="connsiteY119" fmla="*/ 1514932 h 1592835"/>
              <a:gd name="connsiteX120" fmla="*/ 0 w 9662615"/>
              <a:gd name="connsiteY120" fmla="*/ 0 h 1592835"/>
              <a:gd name="connsiteX0" fmla="*/ 0 w 9662615"/>
              <a:gd name="connsiteY0" fmla="*/ 0 h 1592835"/>
              <a:gd name="connsiteX1" fmla="*/ 9662615 w 9662615"/>
              <a:gd name="connsiteY1" fmla="*/ 0 h 1592835"/>
              <a:gd name="connsiteX2" fmla="*/ 9662615 w 9662615"/>
              <a:gd name="connsiteY2" fmla="*/ 1280346 h 1592835"/>
              <a:gd name="connsiteX3" fmla="*/ 9658420 w 9662615"/>
              <a:gd name="connsiteY3" fmla="*/ 1280106 h 1592835"/>
              <a:gd name="connsiteX4" fmla="*/ 9469546 w 9662615"/>
              <a:gd name="connsiteY4" fmla="*/ 1289837 h 1592835"/>
              <a:gd name="connsiteX5" fmla="*/ 9385895 w 9662615"/>
              <a:gd name="connsiteY5" fmla="*/ 1269203 h 1592835"/>
              <a:gd name="connsiteX6" fmla="*/ 9144767 w 9662615"/>
              <a:gd name="connsiteY6" fmla="*/ 1264120 h 1592835"/>
              <a:gd name="connsiteX7" fmla="*/ 8837252 w 9662615"/>
              <a:gd name="connsiteY7" fmla="*/ 1350515 h 1592835"/>
              <a:gd name="connsiteX8" fmla="*/ 8705466 w 9662615"/>
              <a:gd name="connsiteY8" fmla="*/ 1342419 h 1592835"/>
              <a:gd name="connsiteX9" fmla="*/ 8652221 w 9662615"/>
              <a:gd name="connsiteY9" fmla="*/ 1326906 h 1592835"/>
              <a:gd name="connsiteX10" fmla="*/ 8632312 w 9662615"/>
              <a:gd name="connsiteY10" fmla="*/ 1326025 h 1592835"/>
              <a:gd name="connsiteX11" fmla="*/ 8591582 w 9662615"/>
              <a:gd name="connsiteY11" fmla="*/ 1341666 h 1592835"/>
              <a:gd name="connsiteX12" fmla="*/ 8537336 w 9662615"/>
              <a:gd name="connsiteY12" fmla="*/ 1341684 h 1592835"/>
              <a:gd name="connsiteX13" fmla="*/ 8472508 w 9662615"/>
              <a:gd name="connsiteY13" fmla="*/ 1363109 h 1592835"/>
              <a:gd name="connsiteX14" fmla="*/ 8258477 w 9662615"/>
              <a:gd name="connsiteY14" fmla="*/ 1370666 h 1592835"/>
              <a:gd name="connsiteX15" fmla="*/ 8197961 w 9662615"/>
              <a:gd name="connsiteY15" fmla="*/ 1392804 h 1592835"/>
              <a:gd name="connsiteX16" fmla="*/ 8171196 w 9662615"/>
              <a:gd name="connsiteY16" fmla="*/ 1397216 h 1592835"/>
              <a:gd name="connsiteX17" fmla="*/ 8127667 w 9662615"/>
              <a:gd name="connsiteY17" fmla="*/ 1418254 h 1592835"/>
              <a:gd name="connsiteX18" fmla="*/ 7974579 w 9662615"/>
              <a:gd name="connsiteY18" fmla="*/ 1383439 h 1592835"/>
              <a:gd name="connsiteX19" fmla="*/ 7768351 w 9662615"/>
              <a:gd name="connsiteY19" fmla="*/ 1395051 h 1592835"/>
              <a:gd name="connsiteX20" fmla="*/ 7635985 w 9662615"/>
              <a:gd name="connsiteY20" fmla="*/ 1386363 h 1592835"/>
              <a:gd name="connsiteX21" fmla="*/ 7466069 w 9662615"/>
              <a:gd name="connsiteY21" fmla="*/ 1377654 h 1592835"/>
              <a:gd name="connsiteX22" fmla="*/ 7355642 w 9662615"/>
              <a:gd name="connsiteY22" fmla="*/ 1407761 h 1592835"/>
              <a:gd name="connsiteX23" fmla="*/ 7151610 w 9662615"/>
              <a:gd name="connsiteY23" fmla="*/ 1397856 h 1592835"/>
              <a:gd name="connsiteX24" fmla="*/ 7082147 w 9662615"/>
              <a:gd name="connsiteY24" fmla="*/ 1406113 h 1592835"/>
              <a:gd name="connsiteX25" fmla="*/ 7014958 w 9662615"/>
              <a:gd name="connsiteY25" fmla="*/ 1396883 h 1592835"/>
              <a:gd name="connsiteX26" fmla="*/ 6907567 w 9662615"/>
              <a:gd name="connsiteY26" fmla="*/ 1419149 h 1592835"/>
              <a:gd name="connsiteX27" fmla="*/ 6748428 w 9662615"/>
              <a:gd name="connsiteY27" fmla="*/ 1420308 h 1592835"/>
              <a:gd name="connsiteX28" fmla="*/ 6654257 w 9662615"/>
              <a:gd name="connsiteY28" fmla="*/ 1424143 h 1592835"/>
              <a:gd name="connsiteX29" fmla="*/ 6620123 w 9662615"/>
              <a:gd name="connsiteY29" fmla="*/ 1430535 h 1592835"/>
              <a:gd name="connsiteX30" fmla="*/ 6571355 w 9662615"/>
              <a:gd name="connsiteY30" fmla="*/ 1436144 h 1592835"/>
              <a:gd name="connsiteX31" fmla="*/ 6486557 w 9662615"/>
              <a:gd name="connsiteY31" fmla="*/ 1449861 h 1592835"/>
              <a:gd name="connsiteX32" fmla="*/ 6370419 w 9662615"/>
              <a:gd name="connsiteY32" fmla="*/ 1461649 h 1592835"/>
              <a:gd name="connsiteX33" fmla="*/ 6278839 w 9662615"/>
              <a:gd name="connsiteY33" fmla="*/ 1449160 h 1592835"/>
              <a:gd name="connsiteX34" fmla="*/ 6272455 w 9662615"/>
              <a:gd name="connsiteY34" fmla="*/ 1453191 h 1592835"/>
              <a:gd name="connsiteX35" fmla="*/ 6212659 w 9662615"/>
              <a:gd name="connsiteY35" fmla="*/ 1454850 h 1592835"/>
              <a:gd name="connsiteX36" fmla="*/ 6069317 w 9662615"/>
              <a:gd name="connsiteY36" fmla="*/ 1445838 h 1592835"/>
              <a:gd name="connsiteX37" fmla="*/ 5878477 w 9662615"/>
              <a:gd name="connsiteY37" fmla="*/ 1439180 h 1592835"/>
              <a:gd name="connsiteX38" fmla="*/ 5838387 w 9662615"/>
              <a:gd name="connsiteY38" fmla="*/ 1444679 h 1592835"/>
              <a:gd name="connsiteX39" fmla="*/ 5771136 w 9662615"/>
              <a:gd name="connsiteY39" fmla="*/ 1453639 h 1592835"/>
              <a:gd name="connsiteX40" fmla="*/ 5724081 w 9662615"/>
              <a:gd name="connsiteY40" fmla="*/ 1470431 h 1592835"/>
              <a:gd name="connsiteX41" fmla="*/ 5666577 w 9662615"/>
              <a:gd name="connsiteY41" fmla="*/ 1473921 h 1592835"/>
              <a:gd name="connsiteX42" fmla="*/ 5649068 w 9662615"/>
              <a:gd name="connsiteY42" fmla="*/ 1461676 h 1592835"/>
              <a:gd name="connsiteX43" fmla="*/ 5588902 w 9662615"/>
              <a:gd name="connsiteY43" fmla="*/ 1469647 h 1592835"/>
              <a:gd name="connsiteX44" fmla="*/ 5498090 w 9662615"/>
              <a:gd name="connsiteY44" fmla="*/ 1483173 h 1592835"/>
              <a:gd name="connsiteX45" fmla="*/ 5444641 w 9662615"/>
              <a:gd name="connsiteY45" fmla="*/ 1487602 h 1592835"/>
              <a:gd name="connsiteX46" fmla="*/ 5299812 w 9662615"/>
              <a:gd name="connsiteY46" fmla="*/ 1503362 h 1592835"/>
              <a:gd name="connsiteX47" fmla="*/ 5213947 w 9662615"/>
              <a:gd name="connsiteY47" fmla="*/ 1516637 h 1592835"/>
              <a:gd name="connsiteX48" fmla="*/ 5090342 w 9662615"/>
              <a:gd name="connsiteY48" fmla="*/ 1546680 h 1592835"/>
              <a:gd name="connsiteX49" fmla="*/ 5129812 w 9662615"/>
              <a:gd name="connsiteY49" fmla="*/ 1521277 h 1592835"/>
              <a:gd name="connsiteX50" fmla="*/ 5059484 w 9662615"/>
              <a:gd name="connsiteY50" fmla="*/ 1546802 h 1592835"/>
              <a:gd name="connsiteX51" fmla="*/ 5038524 w 9662615"/>
              <a:gd name="connsiteY51" fmla="*/ 1545675 h 1592835"/>
              <a:gd name="connsiteX52" fmla="*/ 5026564 w 9662615"/>
              <a:gd name="connsiteY52" fmla="*/ 1545376 h 1592835"/>
              <a:gd name="connsiteX53" fmla="*/ 4969433 w 9662615"/>
              <a:gd name="connsiteY53" fmla="*/ 1550865 h 1592835"/>
              <a:gd name="connsiteX54" fmla="*/ 4921303 w 9662615"/>
              <a:gd name="connsiteY54" fmla="*/ 1575379 h 1592835"/>
              <a:gd name="connsiteX55" fmla="*/ 4863775 w 9662615"/>
              <a:gd name="connsiteY55" fmla="*/ 1562633 h 1592835"/>
              <a:gd name="connsiteX56" fmla="*/ 4847242 w 9662615"/>
              <a:gd name="connsiteY56" fmla="*/ 1565435 h 1592835"/>
              <a:gd name="connsiteX57" fmla="*/ 4856839 w 9662615"/>
              <a:gd name="connsiteY57" fmla="*/ 1592835 h 1592835"/>
              <a:gd name="connsiteX58" fmla="*/ 4791466 w 9662615"/>
              <a:gd name="connsiteY58" fmla="*/ 1561324 h 1592835"/>
              <a:gd name="connsiteX59" fmla="*/ 4784247 w 9662615"/>
              <a:gd name="connsiteY59" fmla="*/ 1562342 h 1592835"/>
              <a:gd name="connsiteX60" fmla="*/ 4748477 w 9662615"/>
              <a:gd name="connsiteY60" fmla="*/ 1556925 h 1592835"/>
              <a:gd name="connsiteX61" fmla="*/ 4730033 w 9662615"/>
              <a:gd name="connsiteY61" fmla="*/ 1555274 h 1592835"/>
              <a:gd name="connsiteX62" fmla="*/ 4697562 w 9662615"/>
              <a:gd name="connsiteY62" fmla="*/ 1551206 h 1592835"/>
              <a:gd name="connsiteX63" fmla="*/ 4662664 w 9662615"/>
              <a:gd name="connsiteY63" fmla="*/ 1573162 h 1592835"/>
              <a:gd name="connsiteX64" fmla="*/ 4603028 w 9662615"/>
              <a:gd name="connsiteY64" fmla="*/ 1568821 h 1592835"/>
              <a:gd name="connsiteX65" fmla="*/ 4541612 w 9662615"/>
              <a:gd name="connsiteY65" fmla="*/ 1545262 h 1592835"/>
              <a:gd name="connsiteX66" fmla="*/ 4422155 w 9662615"/>
              <a:gd name="connsiteY66" fmla="*/ 1542059 h 1592835"/>
              <a:gd name="connsiteX67" fmla="*/ 4221826 w 9662615"/>
              <a:gd name="connsiteY67" fmla="*/ 1508923 h 1592835"/>
              <a:gd name="connsiteX68" fmla="*/ 4096601 w 9662615"/>
              <a:gd name="connsiteY68" fmla="*/ 1521563 h 1592835"/>
              <a:gd name="connsiteX69" fmla="*/ 3970635 w 9662615"/>
              <a:gd name="connsiteY69" fmla="*/ 1544815 h 1592835"/>
              <a:gd name="connsiteX70" fmla="*/ 3833906 w 9662615"/>
              <a:gd name="connsiteY70" fmla="*/ 1516637 h 1592835"/>
              <a:gd name="connsiteX71" fmla="*/ 3696258 w 9662615"/>
              <a:gd name="connsiteY71" fmla="*/ 1537563 h 1592835"/>
              <a:gd name="connsiteX72" fmla="*/ 3594070 w 9662615"/>
              <a:gd name="connsiteY72" fmla="*/ 1509422 h 1592835"/>
              <a:gd name="connsiteX73" fmla="*/ 3565233 w 9662615"/>
              <a:gd name="connsiteY73" fmla="*/ 1515122 h 1592835"/>
              <a:gd name="connsiteX74" fmla="*/ 3560267 w 9662615"/>
              <a:gd name="connsiteY74" fmla="*/ 1516288 h 1592835"/>
              <a:gd name="connsiteX75" fmla="*/ 3540258 w 9662615"/>
              <a:gd name="connsiteY75" fmla="*/ 1516976 h 1592835"/>
              <a:gd name="connsiteX76" fmla="*/ 3534780 w 9662615"/>
              <a:gd name="connsiteY76" fmla="*/ 1522141 h 1592835"/>
              <a:gd name="connsiteX77" fmla="*/ 3504783 w 9662615"/>
              <a:gd name="connsiteY77" fmla="*/ 1526739 h 1592835"/>
              <a:gd name="connsiteX78" fmla="*/ 3430805 w 9662615"/>
              <a:gd name="connsiteY78" fmla="*/ 1542521 h 1592835"/>
              <a:gd name="connsiteX79" fmla="*/ 3292707 w 9662615"/>
              <a:gd name="connsiteY79" fmla="*/ 1520490 h 1592835"/>
              <a:gd name="connsiteX80" fmla="*/ 3187872 w 9662615"/>
              <a:gd name="connsiteY80" fmla="*/ 1519991 h 1592835"/>
              <a:gd name="connsiteX81" fmla="*/ 3148026 w 9662615"/>
              <a:gd name="connsiteY81" fmla="*/ 1524777 h 1592835"/>
              <a:gd name="connsiteX82" fmla="*/ 3092394 w 9662615"/>
              <a:gd name="connsiteY82" fmla="*/ 1528115 h 1592835"/>
              <a:gd name="connsiteX83" fmla="*/ 2994200 w 9662615"/>
              <a:gd name="connsiteY83" fmla="*/ 1537857 h 1592835"/>
              <a:gd name="connsiteX84" fmla="*/ 2862301 w 9662615"/>
              <a:gd name="connsiteY84" fmla="*/ 1544250 h 1592835"/>
              <a:gd name="connsiteX85" fmla="*/ 2766335 w 9662615"/>
              <a:gd name="connsiteY85" fmla="*/ 1527662 h 1592835"/>
              <a:gd name="connsiteX86" fmla="*/ 2757836 w 9662615"/>
              <a:gd name="connsiteY86" fmla="*/ 1531371 h 1592835"/>
              <a:gd name="connsiteX87" fmla="*/ 2691555 w 9662615"/>
              <a:gd name="connsiteY87" fmla="*/ 1530283 h 1592835"/>
              <a:gd name="connsiteX88" fmla="*/ 2491676 w 9662615"/>
              <a:gd name="connsiteY88" fmla="*/ 1500859 h 1592835"/>
              <a:gd name="connsiteX89" fmla="*/ 2378036 w 9662615"/>
              <a:gd name="connsiteY89" fmla="*/ 1520645 h 1592835"/>
              <a:gd name="connsiteX90" fmla="*/ 2284269 w 9662615"/>
              <a:gd name="connsiteY90" fmla="*/ 1503068 h 1592835"/>
              <a:gd name="connsiteX91" fmla="*/ 2207104 w 9662615"/>
              <a:gd name="connsiteY91" fmla="*/ 1508888 h 1592835"/>
              <a:gd name="connsiteX92" fmla="*/ 2149226 w 9662615"/>
              <a:gd name="connsiteY92" fmla="*/ 1523409 h 1592835"/>
              <a:gd name="connsiteX93" fmla="*/ 2084783 w 9662615"/>
              <a:gd name="connsiteY93" fmla="*/ 1524245 h 1592835"/>
              <a:gd name="connsiteX94" fmla="*/ 2070075 w 9662615"/>
              <a:gd name="connsiteY94" fmla="*/ 1511285 h 1592835"/>
              <a:gd name="connsiteX95" fmla="*/ 2001057 w 9662615"/>
              <a:gd name="connsiteY95" fmla="*/ 1516449 h 1592835"/>
              <a:gd name="connsiteX96" fmla="*/ 1896330 w 9662615"/>
              <a:gd name="connsiteY96" fmla="*/ 1525725 h 1592835"/>
              <a:gd name="connsiteX97" fmla="*/ 1835994 w 9662615"/>
              <a:gd name="connsiteY97" fmla="*/ 1527678 h 1592835"/>
              <a:gd name="connsiteX98" fmla="*/ 1671119 w 9662615"/>
              <a:gd name="connsiteY98" fmla="*/ 1536701 h 1592835"/>
              <a:gd name="connsiteX99" fmla="*/ 1601337 w 9662615"/>
              <a:gd name="connsiteY99" fmla="*/ 1548552 h 1592835"/>
              <a:gd name="connsiteX100" fmla="*/ 1407755 w 9662615"/>
              <a:gd name="connsiteY100" fmla="*/ 1571444 h 1592835"/>
              <a:gd name="connsiteX101" fmla="*/ 1271994 w 9662615"/>
              <a:gd name="connsiteY101" fmla="*/ 1579471 h 1592835"/>
              <a:gd name="connsiteX102" fmla="*/ 1249226 w 9662615"/>
              <a:gd name="connsiteY102" fmla="*/ 1583140 h 1592835"/>
              <a:gd name="connsiteX103" fmla="*/ 1217719 w 9662615"/>
              <a:gd name="connsiteY103" fmla="*/ 1580863 h 1592835"/>
              <a:gd name="connsiteX104" fmla="*/ 1091432 w 9662615"/>
              <a:gd name="connsiteY104" fmla="*/ 1571003 h 1592835"/>
              <a:gd name="connsiteX105" fmla="*/ 992039 w 9662615"/>
              <a:gd name="connsiteY105" fmla="*/ 1556662 h 1592835"/>
              <a:gd name="connsiteX106" fmla="*/ 868264 w 9662615"/>
              <a:gd name="connsiteY106" fmla="*/ 1566392 h 1592835"/>
              <a:gd name="connsiteX107" fmla="*/ 792765 w 9662615"/>
              <a:gd name="connsiteY107" fmla="*/ 1563102 h 1592835"/>
              <a:gd name="connsiteX108" fmla="*/ 669055 w 9662615"/>
              <a:gd name="connsiteY108" fmla="*/ 1543638 h 1592835"/>
              <a:gd name="connsiteX109" fmla="*/ 506152 w 9662615"/>
              <a:gd name="connsiteY109" fmla="*/ 1549124 h 1592835"/>
              <a:gd name="connsiteX110" fmla="*/ 472797 w 9662615"/>
              <a:gd name="connsiteY110" fmla="*/ 1568904 h 1592835"/>
              <a:gd name="connsiteX111" fmla="*/ 427864 w 9662615"/>
              <a:gd name="connsiteY111" fmla="*/ 1580848 h 1592835"/>
              <a:gd name="connsiteX112" fmla="*/ 408381 w 9662615"/>
              <a:gd name="connsiteY112" fmla="*/ 1552940 h 1592835"/>
              <a:gd name="connsiteX113" fmla="*/ 267163 w 9662615"/>
              <a:gd name="connsiteY113" fmla="*/ 1531913 h 1592835"/>
              <a:gd name="connsiteX114" fmla="*/ 196644 w 9662615"/>
              <a:gd name="connsiteY114" fmla="*/ 1524565 h 1592835"/>
              <a:gd name="connsiteX115" fmla="*/ 86819 w 9662615"/>
              <a:gd name="connsiteY115" fmla="*/ 1519517 h 1592835"/>
              <a:gd name="connsiteX116" fmla="*/ 53369 w 9662615"/>
              <a:gd name="connsiteY116" fmla="*/ 1516853 h 1592835"/>
              <a:gd name="connsiteX117" fmla="*/ 2359 w 9662615"/>
              <a:gd name="connsiteY117" fmla="*/ 1515247 h 1592835"/>
              <a:gd name="connsiteX118" fmla="*/ 0 w 9662615"/>
              <a:gd name="connsiteY118" fmla="*/ 1514932 h 1592835"/>
              <a:gd name="connsiteX119" fmla="*/ 0 w 9662615"/>
              <a:gd name="connsiteY119" fmla="*/ 0 h 1592835"/>
              <a:gd name="connsiteX0" fmla="*/ 0 w 9662615"/>
              <a:gd name="connsiteY0" fmla="*/ 0 h 1592835"/>
              <a:gd name="connsiteX1" fmla="*/ 9662615 w 9662615"/>
              <a:gd name="connsiteY1" fmla="*/ 0 h 1592835"/>
              <a:gd name="connsiteX2" fmla="*/ 9662615 w 9662615"/>
              <a:gd name="connsiteY2" fmla="*/ 1280346 h 1592835"/>
              <a:gd name="connsiteX3" fmla="*/ 9658420 w 9662615"/>
              <a:gd name="connsiteY3" fmla="*/ 1280106 h 1592835"/>
              <a:gd name="connsiteX4" fmla="*/ 9469546 w 9662615"/>
              <a:gd name="connsiteY4" fmla="*/ 1289837 h 1592835"/>
              <a:gd name="connsiteX5" fmla="*/ 9385895 w 9662615"/>
              <a:gd name="connsiteY5" fmla="*/ 1269203 h 1592835"/>
              <a:gd name="connsiteX6" fmla="*/ 9144767 w 9662615"/>
              <a:gd name="connsiteY6" fmla="*/ 1264120 h 1592835"/>
              <a:gd name="connsiteX7" fmla="*/ 8837252 w 9662615"/>
              <a:gd name="connsiteY7" fmla="*/ 1350515 h 1592835"/>
              <a:gd name="connsiteX8" fmla="*/ 8705466 w 9662615"/>
              <a:gd name="connsiteY8" fmla="*/ 1342419 h 1592835"/>
              <a:gd name="connsiteX9" fmla="*/ 8652221 w 9662615"/>
              <a:gd name="connsiteY9" fmla="*/ 1326906 h 1592835"/>
              <a:gd name="connsiteX10" fmla="*/ 8632312 w 9662615"/>
              <a:gd name="connsiteY10" fmla="*/ 1326025 h 1592835"/>
              <a:gd name="connsiteX11" fmla="*/ 8591582 w 9662615"/>
              <a:gd name="connsiteY11" fmla="*/ 1341666 h 1592835"/>
              <a:gd name="connsiteX12" fmla="*/ 8537336 w 9662615"/>
              <a:gd name="connsiteY12" fmla="*/ 1341684 h 1592835"/>
              <a:gd name="connsiteX13" fmla="*/ 8472508 w 9662615"/>
              <a:gd name="connsiteY13" fmla="*/ 1363109 h 1592835"/>
              <a:gd name="connsiteX14" fmla="*/ 8258477 w 9662615"/>
              <a:gd name="connsiteY14" fmla="*/ 1370666 h 1592835"/>
              <a:gd name="connsiteX15" fmla="*/ 8197961 w 9662615"/>
              <a:gd name="connsiteY15" fmla="*/ 1392804 h 1592835"/>
              <a:gd name="connsiteX16" fmla="*/ 8171196 w 9662615"/>
              <a:gd name="connsiteY16" fmla="*/ 1397216 h 1592835"/>
              <a:gd name="connsiteX17" fmla="*/ 8127667 w 9662615"/>
              <a:gd name="connsiteY17" fmla="*/ 1418254 h 1592835"/>
              <a:gd name="connsiteX18" fmla="*/ 7974579 w 9662615"/>
              <a:gd name="connsiteY18" fmla="*/ 1383439 h 1592835"/>
              <a:gd name="connsiteX19" fmla="*/ 7768351 w 9662615"/>
              <a:gd name="connsiteY19" fmla="*/ 1395051 h 1592835"/>
              <a:gd name="connsiteX20" fmla="*/ 7635985 w 9662615"/>
              <a:gd name="connsiteY20" fmla="*/ 1386363 h 1592835"/>
              <a:gd name="connsiteX21" fmla="*/ 7466069 w 9662615"/>
              <a:gd name="connsiteY21" fmla="*/ 1377654 h 1592835"/>
              <a:gd name="connsiteX22" fmla="*/ 7355642 w 9662615"/>
              <a:gd name="connsiteY22" fmla="*/ 1407761 h 1592835"/>
              <a:gd name="connsiteX23" fmla="*/ 7151610 w 9662615"/>
              <a:gd name="connsiteY23" fmla="*/ 1397856 h 1592835"/>
              <a:gd name="connsiteX24" fmla="*/ 7082147 w 9662615"/>
              <a:gd name="connsiteY24" fmla="*/ 1406113 h 1592835"/>
              <a:gd name="connsiteX25" fmla="*/ 7014958 w 9662615"/>
              <a:gd name="connsiteY25" fmla="*/ 1396883 h 1592835"/>
              <a:gd name="connsiteX26" fmla="*/ 6907567 w 9662615"/>
              <a:gd name="connsiteY26" fmla="*/ 1419149 h 1592835"/>
              <a:gd name="connsiteX27" fmla="*/ 6748428 w 9662615"/>
              <a:gd name="connsiteY27" fmla="*/ 1420308 h 1592835"/>
              <a:gd name="connsiteX28" fmla="*/ 6654257 w 9662615"/>
              <a:gd name="connsiteY28" fmla="*/ 1424143 h 1592835"/>
              <a:gd name="connsiteX29" fmla="*/ 6620123 w 9662615"/>
              <a:gd name="connsiteY29" fmla="*/ 1430535 h 1592835"/>
              <a:gd name="connsiteX30" fmla="*/ 6571355 w 9662615"/>
              <a:gd name="connsiteY30" fmla="*/ 1436144 h 1592835"/>
              <a:gd name="connsiteX31" fmla="*/ 6486557 w 9662615"/>
              <a:gd name="connsiteY31" fmla="*/ 1449861 h 1592835"/>
              <a:gd name="connsiteX32" fmla="*/ 6370419 w 9662615"/>
              <a:gd name="connsiteY32" fmla="*/ 1461649 h 1592835"/>
              <a:gd name="connsiteX33" fmla="*/ 6278839 w 9662615"/>
              <a:gd name="connsiteY33" fmla="*/ 1449160 h 1592835"/>
              <a:gd name="connsiteX34" fmla="*/ 6272455 w 9662615"/>
              <a:gd name="connsiteY34" fmla="*/ 1453191 h 1592835"/>
              <a:gd name="connsiteX35" fmla="*/ 6212659 w 9662615"/>
              <a:gd name="connsiteY35" fmla="*/ 1454850 h 1592835"/>
              <a:gd name="connsiteX36" fmla="*/ 6069317 w 9662615"/>
              <a:gd name="connsiteY36" fmla="*/ 1445838 h 1592835"/>
              <a:gd name="connsiteX37" fmla="*/ 5878477 w 9662615"/>
              <a:gd name="connsiteY37" fmla="*/ 1439180 h 1592835"/>
              <a:gd name="connsiteX38" fmla="*/ 5838387 w 9662615"/>
              <a:gd name="connsiteY38" fmla="*/ 1444679 h 1592835"/>
              <a:gd name="connsiteX39" fmla="*/ 5771136 w 9662615"/>
              <a:gd name="connsiteY39" fmla="*/ 1453639 h 1592835"/>
              <a:gd name="connsiteX40" fmla="*/ 5724081 w 9662615"/>
              <a:gd name="connsiteY40" fmla="*/ 1470431 h 1592835"/>
              <a:gd name="connsiteX41" fmla="*/ 5666577 w 9662615"/>
              <a:gd name="connsiteY41" fmla="*/ 1473921 h 1592835"/>
              <a:gd name="connsiteX42" fmla="*/ 5649068 w 9662615"/>
              <a:gd name="connsiteY42" fmla="*/ 1461676 h 1592835"/>
              <a:gd name="connsiteX43" fmla="*/ 5588902 w 9662615"/>
              <a:gd name="connsiteY43" fmla="*/ 1469647 h 1592835"/>
              <a:gd name="connsiteX44" fmla="*/ 5498090 w 9662615"/>
              <a:gd name="connsiteY44" fmla="*/ 1483173 h 1592835"/>
              <a:gd name="connsiteX45" fmla="*/ 5444641 w 9662615"/>
              <a:gd name="connsiteY45" fmla="*/ 1487602 h 1592835"/>
              <a:gd name="connsiteX46" fmla="*/ 5299812 w 9662615"/>
              <a:gd name="connsiteY46" fmla="*/ 1503362 h 1592835"/>
              <a:gd name="connsiteX47" fmla="*/ 5213947 w 9662615"/>
              <a:gd name="connsiteY47" fmla="*/ 1516637 h 1592835"/>
              <a:gd name="connsiteX48" fmla="*/ 5090342 w 9662615"/>
              <a:gd name="connsiteY48" fmla="*/ 1546680 h 1592835"/>
              <a:gd name="connsiteX49" fmla="*/ 5129812 w 9662615"/>
              <a:gd name="connsiteY49" fmla="*/ 1521277 h 1592835"/>
              <a:gd name="connsiteX50" fmla="*/ 5059484 w 9662615"/>
              <a:gd name="connsiteY50" fmla="*/ 1546802 h 1592835"/>
              <a:gd name="connsiteX51" fmla="*/ 5038524 w 9662615"/>
              <a:gd name="connsiteY51" fmla="*/ 1545675 h 1592835"/>
              <a:gd name="connsiteX52" fmla="*/ 5026564 w 9662615"/>
              <a:gd name="connsiteY52" fmla="*/ 1545376 h 1592835"/>
              <a:gd name="connsiteX53" fmla="*/ 4969433 w 9662615"/>
              <a:gd name="connsiteY53" fmla="*/ 1550865 h 1592835"/>
              <a:gd name="connsiteX54" fmla="*/ 4921303 w 9662615"/>
              <a:gd name="connsiteY54" fmla="*/ 1575379 h 1592835"/>
              <a:gd name="connsiteX55" fmla="*/ 4863775 w 9662615"/>
              <a:gd name="connsiteY55" fmla="*/ 1562633 h 1592835"/>
              <a:gd name="connsiteX56" fmla="*/ 4847242 w 9662615"/>
              <a:gd name="connsiteY56" fmla="*/ 1565435 h 1592835"/>
              <a:gd name="connsiteX57" fmla="*/ 4856839 w 9662615"/>
              <a:gd name="connsiteY57" fmla="*/ 1592835 h 1592835"/>
              <a:gd name="connsiteX58" fmla="*/ 4791466 w 9662615"/>
              <a:gd name="connsiteY58" fmla="*/ 1561324 h 1592835"/>
              <a:gd name="connsiteX59" fmla="*/ 4784247 w 9662615"/>
              <a:gd name="connsiteY59" fmla="*/ 1562342 h 1592835"/>
              <a:gd name="connsiteX60" fmla="*/ 4730033 w 9662615"/>
              <a:gd name="connsiteY60" fmla="*/ 1555274 h 1592835"/>
              <a:gd name="connsiteX61" fmla="*/ 4697562 w 9662615"/>
              <a:gd name="connsiteY61" fmla="*/ 1551206 h 1592835"/>
              <a:gd name="connsiteX62" fmla="*/ 4662664 w 9662615"/>
              <a:gd name="connsiteY62" fmla="*/ 1573162 h 1592835"/>
              <a:gd name="connsiteX63" fmla="*/ 4603028 w 9662615"/>
              <a:gd name="connsiteY63" fmla="*/ 1568821 h 1592835"/>
              <a:gd name="connsiteX64" fmla="*/ 4541612 w 9662615"/>
              <a:gd name="connsiteY64" fmla="*/ 1545262 h 1592835"/>
              <a:gd name="connsiteX65" fmla="*/ 4422155 w 9662615"/>
              <a:gd name="connsiteY65" fmla="*/ 1542059 h 1592835"/>
              <a:gd name="connsiteX66" fmla="*/ 4221826 w 9662615"/>
              <a:gd name="connsiteY66" fmla="*/ 1508923 h 1592835"/>
              <a:gd name="connsiteX67" fmla="*/ 4096601 w 9662615"/>
              <a:gd name="connsiteY67" fmla="*/ 1521563 h 1592835"/>
              <a:gd name="connsiteX68" fmla="*/ 3970635 w 9662615"/>
              <a:gd name="connsiteY68" fmla="*/ 1544815 h 1592835"/>
              <a:gd name="connsiteX69" fmla="*/ 3833906 w 9662615"/>
              <a:gd name="connsiteY69" fmla="*/ 1516637 h 1592835"/>
              <a:gd name="connsiteX70" fmla="*/ 3696258 w 9662615"/>
              <a:gd name="connsiteY70" fmla="*/ 1537563 h 1592835"/>
              <a:gd name="connsiteX71" fmla="*/ 3594070 w 9662615"/>
              <a:gd name="connsiteY71" fmla="*/ 1509422 h 1592835"/>
              <a:gd name="connsiteX72" fmla="*/ 3565233 w 9662615"/>
              <a:gd name="connsiteY72" fmla="*/ 1515122 h 1592835"/>
              <a:gd name="connsiteX73" fmla="*/ 3560267 w 9662615"/>
              <a:gd name="connsiteY73" fmla="*/ 1516288 h 1592835"/>
              <a:gd name="connsiteX74" fmla="*/ 3540258 w 9662615"/>
              <a:gd name="connsiteY74" fmla="*/ 1516976 h 1592835"/>
              <a:gd name="connsiteX75" fmla="*/ 3534780 w 9662615"/>
              <a:gd name="connsiteY75" fmla="*/ 1522141 h 1592835"/>
              <a:gd name="connsiteX76" fmla="*/ 3504783 w 9662615"/>
              <a:gd name="connsiteY76" fmla="*/ 1526739 h 1592835"/>
              <a:gd name="connsiteX77" fmla="*/ 3430805 w 9662615"/>
              <a:gd name="connsiteY77" fmla="*/ 1542521 h 1592835"/>
              <a:gd name="connsiteX78" fmla="*/ 3292707 w 9662615"/>
              <a:gd name="connsiteY78" fmla="*/ 1520490 h 1592835"/>
              <a:gd name="connsiteX79" fmla="*/ 3187872 w 9662615"/>
              <a:gd name="connsiteY79" fmla="*/ 1519991 h 1592835"/>
              <a:gd name="connsiteX80" fmla="*/ 3148026 w 9662615"/>
              <a:gd name="connsiteY80" fmla="*/ 1524777 h 1592835"/>
              <a:gd name="connsiteX81" fmla="*/ 3092394 w 9662615"/>
              <a:gd name="connsiteY81" fmla="*/ 1528115 h 1592835"/>
              <a:gd name="connsiteX82" fmla="*/ 2994200 w 9662615"/>
              <a:gd name="connsiteY82" fmla="*/ 1537857 h 1592835"/>
              <a:gd name="connsiteX83" fmla="*/ 2862301 w 9662615"/>
              <a:gd name="connsiteY83" fmla="*/ 1544250 h 1592835"/>
              <a:gd name="connsiteX84" fmla="*/ 2766335 w 9662615"/>
              <a:gd name="connsiteY84" fmla="*/ 1527662 h 1592835"/>
              <a:gd name="connsiteX85" fmla="*/ 2757836 w 9662615"/>
              <a:gd name="connsiteY85" fmla="*/ 1531371 h 1592835"/>
              <a:gd name="connsiteX86" fmla="*/ 2691555 w 9662615"/>
              <a:gd name="connsiteY86" fmla="*/ 1530283 h 1592835"/>
              <a:gd name="connsiteX87" fmla="*/ 2491676 w 9662615"/>
              <a:gd name="connsiteY87" fmla="*/ 1500859 h 1592835"/>
              <a:gd name="connsiteX88" fmla="*/ 2378036 w 9662615"/>
              <a:gd name="connsiteY88" fmla="*/ 1520645 h 1592835"/>
              <a:gd name="connsiteX89" fmla="*/ 2284269 w 9662615"/>
              <a:gd name="connsiteY89" fmla="*/ 1503068 h 1592835"/>
              <a:gd name="connsiteX90" fmla="*/ 2207104 w 9662615"/>
              <a:gd name="connsiteY90" fmla="*/ 1508888 h 1592835"/>
              <a:gd name="connsiteX91" fmla="*/ 2149226 w 9662615"/>
              <a:gd name="connsiteY91" fmla="*/ 1523409 h 1592835"/>
              <a:gd name="connsiteX92" fmla="*/ 2084783 w 9662615"/>
              <a:gd name="connsiteY92" fmla="*/ 1524245 h 1592835"/>
              <a:gd name="connsiteX93" fmla="*/ 2070075 w 9662615"/>
              <a:gd name="connsiteY93" fmla="*/ 1511285 h 1592835"/>
              <a:gd name="connsiteX94" fmla="*/ 2001057 w 9662615"/>
              <a:gd name="connsiteY94" fmla="*/ 1516449 h 1592835"/>
              <a:gd name="connsiteX95" fmla="*/ 1896330 w 9662615"/>
              <a:gd name="connsiteY95" fmla="*/ 1525725 h 1592835"/>
              <a:gd name="connsiteX96" fmla="*/ 1835994 w 9662615"/>
              <a:gd name="connsiteY96" fmla="*/ 1527678 h 1592835"/>
              <a:gd name="connsiteX97" fmla="*/ 1671119 w 9662615"/>
              <a:gd name="connsiteY97" fmla="*/ 1536701 h 1592835"/>
              <a:gd name="connsiteX98" fmla="*/ 1601337 w 9662615"/>
              <a:gd name="connsiteY98" fmla="*/ 1548552 h 1592835"/>
              <a:gd name="connsiteX99" fmla="*/ 1407755 w 9662615"/>
              <a:gd name="connsiteY99" fmla="*/ 1571444 h 1592835"/>
              <a:gd name="connsiteX100" fmla="*/ 1271994 w 9662615"/>
              <a:gd name="connsiteY100" fmla="*/ 1579471 h 1592835"/>
              <a:gd name="connsiteX101" fmla="*/ 1249226 w 9662615"/>
              <a:gd name="connsiteY101" fmla="*/ 1583140 h 1592835"/>
              <a:gd name="connsiteX102" fmla="*/ 1217719 w 9662615"/>
              <a:gd name="connsiteY102" fmla="*/ 1580863 h 1592835"/>
              <a:gd name="connsiteX103" fmla="*/ 1091432 w 9662615"/>
              <a:gd name="connsiteY103" fmla="*/ 1571003 h 1592835"/>
              <a:gd name="connsiteX104" fmla="*/ 992039 w 9662615"/>
              <a:gd name="connsiteY104" fmla="*/ 1556662 h 1592835"/>
              <a:gd name="connsiteX105" fmla="*/ 868264 w 9662615"/>
              <a:gd name="connsiteY105" fmla="*/ 1566392 h 1592835"/>
              <a:gd name="connsiteX106" fmla="*/ 792765 w 9662615"/>
              <a:gd name="connsiteY106" fmla="*/ 1563102 h 1592835"/>
              <a:gd name="connsiteX107" fmla="*/ 669055 w 9662615"/>
              <a:gd name="connsiteY107" fmla="*/ 1543638 h 1592835"/>
              <a:gd name="connsiteX108" fmla="*/ 506152 w 9662615"/>
              <a:gd name="connsiteY108" fmla="*/ 1549124 h 1592835"/>
              <a:gd name="connsiteX109" fmla="*/ 472797 w 9662615"/>
              <a:gd name="connsiteY109" fmla="*/ 1568904 h 1592835"/>
              <a:gd name="connsiteX110" fmla="*/ 427864 w 9662615"/>
              <a:gd name="connsiteY110" fmla="*/ 1580848 h 1592835"/>
              <a:gd name="connsiteX111" fmla="*/ 408381 w 9662615"/>
              <a:gd name="connsiteY111" fmla="*/ 1552940 h 1592835"/>
              <a:gd name="connsiteX112" fmla="*/ 267163 w 9662615"/>
              <a:gd name="connsiteY112" fmla="*/ 1531913 h 1592835"/>
              <a:gd name="connsiteX113" fmla="*/ 196644 w 9662615"/>
              <a:gd name="connsiteY113" fmla="*/ 1524565 h 1592835"/>
              <a:gd name="connsiteX114" fmla="*/ 86819 w 9662615"/>
              <a:gd name="connsiteY114" fmla="*/ 1519517 h 1592835"/>
              <a:gd name="connsiteX115" fmla="*/ 53369 w 9662615"/>
              <a:gd name="connsiteY115" fmla="*/ 1516853 h 1592835"/>
              <a:gd name="connsiteX116" fmla="*/ 2359 w 9662615"/>
              <a:gd name="connsiteY116" fmla="*/ 1515247 h 1592835"/>
              <a:gd name="connsiteX117" fmla="*/ 0 w 9662615"/>
              <a:gd name="connsiteY117" fmla="*/ 1514932 h 1592835"/>
              <a:gd name="connsiteX118" fmla="*/ 0 w 9662615"/>
              <a:gd name="connsiteY118" fmla="*/ 0 h 1592835"/>
              <a:gd name="connsiteX0" fmla="*/ 0 w 9662615"/>
              <a:gd name="connsiteY0" fmla="*/ 0 h 1592835"/>
              <a:gd name="connsiteX1" fmla="*/ 9662615 w 9662615"/>
              <a:gd name="connsiteY1" fmla="*/ 0 h 1592835"/>
              <a:gd name="connsiteX2" fmla="*/ 9662615 w 9662615"/>
              <a:gd name="connsiteY2" fmla="*/ 1280346 h 1592835"/>
              <a:gd name="connsiteX3" fmla="*/ 9658420 w 9662615"/>
              <a:gd name="connsiteY3" fmla="*/ 1280106 h 1592835"/>
              <a:gd name="connsiteX4" fmla="*/ 9469546 w 9662615"/>
              <a:gd name="connsiteY4" fmla="*/ 1289837 h 1592835"/>
              <a:gd name="connsiteX5" fmla="*/ 9385895 w 9662615"/>
              <a:gd name="connsiteY5" fmla="*/ 1269203 h 1592835"/>
              <a:gd name="connsiteX6" fmla="*/ 9144767 w 9662615"/>
              <a:gd name="connsiteY6" fmla="*/ 1264120 h 1592835"/>
              <a:gd name="connsiteX7" fmla="*/ 8837252 w 9662615"/>
              <a:gd name="connsiteY7" fmla="*/ 1350515 h 1592835"/>
              <a:gd name="connsiteX8" fmla="*/ 8705466 w 9662615"/>
              <a:gd name="connsiteY8" fmla="*/ 1342419 h 1592835"/>
              <a:gd name="connsiteX9" fmla="*/ 8652221 w 9662615"/>
              <a:gd name="connsiteY9" fmla="*/ 1326906 h 1592835"/>
              <a:gd name="connsiteX10" fmla="*/ 8632312 w 9662615"/>
              <a:gd name="connsiteY10" fmla="*/ 1326025 h 1592835"/>
              <a:gd name="connsiteX11" fmla="*/ 8591582 w 9662615"/>
              <a:gd name="connsiteY11" fmla="*/ 1341666 h 1592835"/>
              <a:gd name="connsiteX12" fmla="*/ 8537336 w 9662615"/>
              <a:gd name="connsiteY12" fmla="*/ 1341684 h 1592835"/>
              <a:gd name="connsiteX13" fmla="*/ 8472508 w 9662615"/>
              <a:gd name="connsiteY13" fmla="*/ 1363109 h 1592835"/>
              <a:gd name="connsiteX14" fmla="*/ 8258477 w 9662615"/>
              <a:gd name="connsiteY14" fmla="*/ 1370666 h 1592835"/>
              <a:gd name="connsiteX15" fmla="*/ 8197961 w 9662615"/>
              <a:gd name="connsiteY15" fmla="*/ 1392804 h 1592835"/>
              <a:gd name="connsiteX16" fmla="*/ 8171196 w 9662615"/>
              <a:gd name="connsiteY16" fmla="*/ 1397216 h 1592835"/>
              <a:gd name="connsiteX17" fmla="*/ 8127667 w 9662615"/>
              <a:gd name="connsiteY17" fmla="*/ 1418254 h 1592835"/>
              <a:gd name="connsiteX18" fmla="*/ 7974579 w 9662615"/>
              <a:gd name="connsiteY18" fmla="*/ 1383439 h 1592835"/>
              <a:gd name="connsiteX19" fmla="*/ 7768351 w 9662615"/>
              <a:gd name="connsiteY19" fmla="*/ 1395051 h 1592835"/>
              <a:gd name="connsiteX20" fmla="*/ 7635985 w 9662615"/>
              <a:gd name="connsiteY20" fmla="*/ 1386363 h 1592835"/>
              <a:gd name="connsiteX21" fmla="*/ 7466069 w 9662615"/>
              <a:gd name="connsiteY21" fmla="*/ 1377654 h 1592835"/>
              <a:gd name="connsiteX22" fmla="*/ 7355642 w 9662615"/>
              <a:gd name="connsiteY22" fmla="*/ 1407761 h 1592835"/>
              <a:gd name="connsiteX23" fmla="*/ 7151610 w 9662615"/>
              <a:gd name="connsiteY23" fmla="*/ 1397856 h 1592835"/>
              <a:gd name="connsiteX24" fmla="*/ 7082147 w 9662615"/>
              <a:gd name="connsiteY24" fmla="*/ 1406113 h 1592835"/>
              <a:gd name="connsiteX25" fmla="*/ 7014958 w 9662615"/>
              <a:gd name="connsiteY25" fmla="*/ 1396883 h 1592835"/>
              <a:gd name="connsiteX26" fmla="*/ 6907567 w 9662615"/>
              <a:gd name="connsiteY26" fmla="*/ 1419149 h 1592835"/>
              <a:gd name="connsiteX27" fmla="*/ 6748428 w 9662615"/>
              <a:gd name="connsiteY27" fmla="*/ 1420308 h 1592835"/>
              <a:gd name="connsiteX28" fmla="*/ 6654257 w 9662615"/>
              <a:gd name="connsiteY28" fmla="*/ 1424143 h 1592835"/>
              <a:gd name="connsiteX29" fmla="*/ 6620123 w 9662615"/>
              <a:gd name="connsiteY29" fmla="*/ 1430535 h 1592835"/>
              <a:gd name="connsiteX30" fmla="*/ 6571355 w 9662615"/>
              <a:gd name="connsiteY30" fmla="*/ 1436144 h 1592835"/>
              <a:gd name="connsiteX31" fmla="*/ 6486557 w 9662615"/>
              <a:gd name="connsiteY31" fmla="*/ 1449861 h 1592835"/>
              <a:gd name="connsiteX32" fmla="*/ 6370419 w 9662615"/>
              <a:gd name="connsiteY32" fmla="*/ 1461649 h 1592835"/>
              <a:gd name="connsiteX33" fmla="*/ 6278839 w 9662615"/>
              <a:gd name="connsiteY33" fmla="*/ 1449160 h 1592835"/>
              <a:gd name="connsiteX34" fmla="*/ 6272455 w 9662615"/>
              <a:gd name="connsiteY34" fmla="*/ 1453191 h 1592835"/>
              <a:gd name="connsiteX35" fmla="*/ 6212659 w 9662615"/>
              <a:gd name="connsiteY35" fmla="*/ 1454850 h 1592835"/>
              <a:gd name="connsiteX36" fmla="*/ 6069317 w 9662615"/>
              <a:gd name="connsiteY36" fmla="*/ 1445838 h 1592835"/>
              <a:gd name="connsiteX37" fmla="*/ 5878477 w 9662615"/>
              <a:gd name="connsiteY37" fmla="*/ 1439180 h 1592835"/>
              <a:gd name="connsiteX38" fmla="*/ 5838387 w 9662615"/>
              <a:gd name="connsiteY38" fmla="*/ 1444679 h 1592835"/>
              <a:gd name="connsiteX39" fmla="*/ 5771136 w 9662615"/>
              <a:gd name="connsiteY39" fmla="*/ 1453639 h 1592835"/>
              <a:gd name="connsiteX40" fmla="*/ 5724081 w 9662615"/>
              <a:gd name="connsiteY40" fmla="*/ 1470431 h 1592835"/>
              <a:gd name="connsiteX41" fmla="*/ 5666577 w 9662615"/>
              <a:gd name="connsiteY41" fmla="*/ 1473921 h 1592835"/>
              <a:gd name="connsiteX42" fmla="*/ 5649068 w 9662615"/>
              <a:gd name="connsiteY42" fmla="*/ 1461676 h 1592835"/>
              <a:gd name="connsiteX43" fmla="*/ 5588902 w 9662615"/>
              <a:gd name="connsiteY43" fmla="*/ 1469647 h 1592835"/>
              <a:gd name="connsiteX44" fmla="*/ 5498090 w 9662615"/>
              <a:gd name="connsiteY44" fmla="*/ 1483173 h 1592835"/>
              <a:gd name="connsiteX45" fmla="*/ 5444641 w 9662615"/>
              <a:gd name="connsiteY45" fmla="*/ 1487602 h 1592835"/>
              <a:gd name="connsiteX46" fmla="*/ 5299812 w 9662615"/>
              <a:gd name="connsiteY46" fmla="*/ 1503362 h 1592835"/>
              <a:gd name="connsiteX47" fmla="*/ 5213947 w 9662615"/>
              <a:gd name="connsiteY47" fmla="*/ 1516637 h 1592835"/>
              <a:gd name="connsiteX48" fmla="*/ 5090342 w 9662615"/>
              <a:gd name="connsiteY48" fmla="*/ 1546680 h 1592835"/>
              <a:gd name="connsiteX49" fmla="*/ 5129812 w 9662615"/>
              <a:gd name="connsiteY49" fmla="*/ 1521277 h 1592835"/>
              <a:gd name="connsiteX50" fmla="*/ 5059484 w 9662615"/>
              <a:gd name="connsiteY50" fmla="*/ 1546802 h 1592835"/>
              <a:gd name="connsiteX51" fmla="*/ 5038524 w 9662615"/>
              <a:gd name="connsiteY51" fmla="*/ 1545675 h 1592835"/>
              <a:gd name="connsiteX52" fmla="*/ 5026564 w 9662615"/>
              <a:gd name="connsiteY52" fmla="*/ 1545376 h 1592835"/>
              <a:gd name="connsiteX53" fmla="*/ 4969433 w 9662615"/>
              <a:gd name="connsiteY53" fmla="*/ 1550865 h 1592835"/>
              <a:gd name="connsiteX54" fmla="*/ 4921303 w 9662615"/>
              <a:gd name="connsiteY54" fmla="*/ 1575379 h 1592835"/>
              <a:gd name="connsiteX55" fmla="*/ 4863775 w 9662615"/>
              <a:gd name="connsiteY55" fmla="*/ 1562633 h 1592835"/>
              <a:gd name="connsiteX56" fmla="*/ 4847242 w 9662615"/>
              <a:gd name="connsiteY56" fmla="*/ 1565435 h 1592835"/>
              <a:gd name="connsiteX57" fmla="*/ 4856839 w 9662615"/>
              <a:gd name="connsiteY57" fmla="*/ 1592835 h 1592835"/>
              <a:gd name="connsiteX58" fmla="*/ 4791466 w 9662615"/>
              <a:gd name="connsiteY58" fmla="*/ 1561324 h 1592835"/>
              <a:gd name="connsiteX59" fmla="*/ 4784247 w 9662615"/>
              <a:gd name="connsiteY59" fmla="*/ 1562342 h 1592835"/>
              <a:gd name="connsiteX60" fmla="*/ 4735334 w 9662615"/>
              <a:gd name="connsiteY60" fmla="*/ 1581778 h 1592835"/>
              <a:gd name="connsiteX61" fmla="*/ 4697562 w 9662615"/>
              <a:gd name="connsiteY61" fmla="*/ 1551206 h 1592835"/>
              <a:gd name="connsiteX62" fmla="*/ 4662664 w 9662615"/>
              <a:gd name="connsiteY62" fmla="*/ 1573162 h 1592835"/>
              <a:gd name="connsiteX63" fmla="*/ 4603028 w 9662615"/>
              <a:gd name="connsiteY63" fmla="*/ 1568821 h 1592835"/>
              <a:gd name="connsiteX64" fmla="*/ 4541612 w 9662615"/>
              <a:gd name="connsiteY64" fmla="*/ 1545262 h 1592835"/>
              <a:gd name="connsiteX65" fmla="*/ 4422155 w 9662615"/>
              <a:gd name="connsiteY65" fmla="*/ 1542059 h 1592835"/>
              <a:gd name="connsiteX66" fmla="*/ 4221826 w 9662615"/>
              <a:gd name="connsiteY66" fmla="*/ 1508923 h 1592835"/>
              <a:gd name="connsiteX67" fmla="*/ 4096601 w 9662615"/>
              <a:gd name="connsiteY67" fmla="*/ 1521563 h 1592835"/>
              <a:gd name="connsiteX68" fmla="*/ 3970635 w 9662615"/>
              <a:gd name="connsiteY68" fmla="*/ 1544815 h 1592835"/>
              <a:gd name="connsiteX69" fmla="*/ 3833906 w 9662615"/>
              <a:gd name="connsiteY69" fmla="*/ 1516637 h 1592835"/>
              <a:gd name="connsiteX70" fmla="*/ 3696258 w 9662615"/>
              <a:gd name="connsiteY70" fmla="*/ 1537563 h 1592835"/>
              <a:gd name="connsiteX71" fmla="*/ 3594070 w 9662615"/>
              <a:gd name="connsiteY71" fmla="*/ 1509422 h 1592835"/>
              <a:gd name="connsiteX72" fmla="*/ 3565233 w 9662615"/>
              <a:gd name="connsiteY72" fmla="*/ 1515122 h 1592835"/>
              <a:gd name="connsiteX73" fmla="*/ 3560267 w 9662615"/>
              <a:gd name="connsiteY73" fmla="*/ 1516288 h 1592835"/>
              <a:gd name="connsiteX74" fmla="*/ 3540258 w 9662615"/>
              <a:gd name="connsiteY74" fmla="*/ 1516976 h 1592835"/>
              <a:gd name="connsiteX75" fmla="*/ 3534780 w 9662615"/>
              <a:gd name="connsiteY75" fmla="*/ 1522141 h 1592835"/>
              <a:gd name="connsiteX76" fmla="*/ 3504783 w 9662615"/>
              <a:gd name="connsiteY76" fmla="*/ 1526739 h 1592835"/>
              <a:gd name="connsiteX77" fmla="*/ 3430805 w 9662615"/>
              <a:gd name="connsiteY77" fmla="*/ 1542521 h 1592835"/>
              <a:gd name="connsiteX78" fmla="*/ 3292707 w 9662615"/>
              <a:gd name="connsiteY78" fmla="*/ 1520490 h 1592835"/>
              <a:gd name="connsiteX79" fmla="*/ 3187872 w 9662615"/>
              <a:gd name="connsiteY79" fmla="*/ 1519991 h 1592835"/>
              <a:gd name="connsiteX80" fmla="*/ 3148026 w 9662615"/>
              <a:gd name="connsiteY80" fmla="*/ 1524777 h 1592835"/>
              <a:gd name="connsiteX81" fmla="*/ 3092394 w 9662615"/>
              <a:gd name="connsiteY81" fmla="*/ 1528115 h 1592835"/>
              <a:gd name="connsiteX82" fmla="*/ 2994200 w 9662615"/>
              <a:gd name="connsiteY82" fmla="*/ 1537857 h 1592835"/>
              <a:gd name="connsiteX83" fmla="*/ 2862301 w 9662615"/>
              <a:gd name="connsiteY83" fmla="*/ 1544250 h 1592835"/>
              <a:gd name="connsiteX84" fmla="*/ 2766335 w 9662615"/>
              <a:gd name="connsiteY84" fmla="*/ 1527662 h 1592835"/>
              <a:gd name="connsiteX85" fmla="*/ 2757836 w 9662615"/>
              <a:gd name="connsiteY85" fmla="*/ 1531371 h 1592835"/>
              <a:gd name="connsiteX86" fmla="*/ 2691555 w 9662615"/>
              <a:gd name="connsiteY86" fmla="*/ 1530283 h 1592835"/>
              <a:gd name="connsiteX87" fmla="*/ 2491676 w 9662615"/>
              <a:gd name="connsiteY87" fmla="*/ 1500859 h 1592835"/>
              <a:gd name="connsiteX88" fmla="*/ 2378036 w 9662615"/>
              <a:gd name="connsiteY88" fmla="*/ 1520645 h 1592835"/>
              <a:gd name="connsiteX89" fmla="*/ 2284269 w 9662615"/>
              <a:gd name="connsiteY89" fmla="*/ 1503068 h 1592835"/>
              <a:gd name="connsiteX90" fmla="*/ 2207104 w 9662615"/>
              <a:gd name="connsiteY90" fmla="*/ 1508888 h 1592835"/>
              <a:gd name="connsiteX91" fmla="*/ 2149226 w 9662615"/>
              <a:gd name="connsiteY91" fmla="*/ 1523409 h 1592835"/>
              <a:gd name="connsiteX92" fmla="*/ 2084783 w 9662615"/>
              <a:gd name="connsiteY92" fmla="*/ 1524245 h 1592835"/>
              <a:gd name="connsiteX93" fmla="*/ 2070075 w 9662615"/>
              <a:gd name="connsiteY93" fmla="*/ 1511285 h 1592835"/>
              <a:gd name="connsiteX94" fmla="*/ 2001057 w 9662615"/>
              <a:gd name="connsiteY94" fmla="*/ 1516449 h 1592835"/>
              <a:gd name="connsiteX95" fmla="*/ 1896330 w 9662615"/>
              <a:gd name="connsiteY95" fmla="*/ 1525725 h 1592835"/>
              <a:gd name="connsiteX96" fmla="*/ 1835994 w 9662615"/>
              <a:gd name="connsiteY96" fmla="*/ 1527678 h 1592835"/>
              <a:gd name="connsiteX97" fmla="*/ 1671119 w 9662615"/>
              <a:gd name="connsiteY97" fmla="*/ 1536701 h 1592835"/>
              <a:gd name="connsiteX98" fmla="*/ 1601337 w 9662615"/>
              <a:gd name="connsiteY98" fmla="*/ 1548552 h 1592835"/>
              <a:gd name="connsiteX99" fmla="*/ 1407755 w 9662615"/>
              <a:gd name="connsiteY99" fmla="*/ 1571444 h 1592835"/>
              <a:gd name="connsiteX100" fmla="*/ 1271994 w 9662615"/>
              <a:gd name="connsiteY100" fmla="*/ 1579471 h 1592835"/>
              <a:gd name="connsiteX101" fmla="*/ 1249226 w 9662615"/>
              <a:gd name="connsiteY101" fmla="*/ 1583140 h 1592835"/>
              <a:gd name="connsiteX102" fmla="*/ 1217719 w 9662615"/>
              <a:gd name="connsiteY102" fmla="*/ 1580863 h 1592835"/>
              <a:gd name="connsiteX103" fmla="*/ 1091432 w 9662615"/>
              <a:gd name="connsiteY103" fmla="*/ 1571003 h 1592835"/>
              <a:gd name="connsiteX104" fmla="*/ 992039 w 9662615"/>
              <a:gd name="connsiteY104" fmla="*/ 1556662 h 1592835"/>
              <a:gd name="connsiteX105" fmla="*/ 868264 w 9662615"/>
              <a:gd name="connsiteY105" fmla="*/ 1566392 h 1592835"/>
              <a:gd name="connsiteX106" fmla="*/ 792765 w 9662615"/>
              <a:gd name="connsiteY106" fmla="*/ 1563102 h 1592835"/>
              <a:gd name="connsiteX107" fmla="*/ 669055 w 9662615"/>
              <a:gd name="connsiteY107" fmla="*/ 1543638 h 1592835"/>
              <a:gd name="connsiteX108" fmla="*/ 506152 w 9662615"/>
              <a:gd name="connsiteY108" fmla="*/ 1549124 h 1592835"/>
              <a:gd name="connsiteX109" fmla="*/ 472797 w 9662615"/>
              <a:gd name="connsiteY109" fmla="*/ 1568904 h 1592835"/>
              <a:gd name="connsiteX110" fmla="*/ 427864 w 9662615"/>
              <a:gd name="connsiteY110" fmla="*/ 1580848 h 1592835"/>
              <a:gd name="connsiteX111" fmla="*/ 408381 w 9662615"/>
              <a:gd name="connsiteY111" fmla="*/ 1552940 h 1592835"/>
              <a:gd name="connsiteX112" fmla="*/ 267163 w 9662615"/>
              <a:gd name="connsiteY112" fmla="*/ 1531913 h 1592835"/>
              <a:gd name="connsiteX113" fmla="*/ 196644 w 9662615"/>
              <a:gd name="connsiteY113" fmla="*/ 1524565 h 1592835"/>
              <a:gd name="connsiteX114" fmla="*/ 86819 w 9662615"/>
              <a:gd name="connsiteY114" fmla="*/ 1519517 h 1592835"/>
              <a:gd name="connsiteX115" fmla="*/ 53369 w 9662615"/>
              <a:gd name="connsiteY115" fmla="*/ 1516853 h 1592835"/>
              <a:gd name="connsiteX116" fmla="*/ 2359 w 9662615"/>
              <a:gd name="connsiteY116" fmla="*/ 1515247 h 1592835"/>
              <a:gd name="connsiteX117" fmla="*/ 0 w 9662615"/>
              <a:gd name="connsiteY117" fmla="*/ 1514932 h 1592835"/>
              <a:gd name="connsiteX118" fmla="*/ 0 w 9662615"/>
              <a:gd name="connsiteY118" fmla="*/ 0 h 1592835"/>
              <a:gd name="connsiteX0" fmla="*/ 0 w 9662615"/>
              <a:gd name="connsiteY0" fmla="*/ 0 h 1692226"/>
              <a:gd name="connsiteX1" fmla="*/ 9662615 w 9662615"/>
              <a:gd name="connsiteY1" fmla="*/ 0 h 1692226"/>
              <a:gd name="connsiteX2" fmla="*/ 9662615 w 9662615"/>
              <a:gd name="connsiteY2" fmla="*/ 1280346 h 1692226"/>
              <a:gd name="connsiteX3" fmla="*/ 9658420 w 9662615"/>
              <a:gd name="connsiteY3" fmla="*/ 1280106 h 1692226"/>
              <a:gd name="connsiteX4" fmla="*/ 9469546 w 9662615"/>
              <a:gd name="connsiteY4" fmla="*/ 1289837 h 1692226"/>
              <a:gd name="connsiteX5" fmla="*/ 9385895 w 9662615"/>
              <a:gd name="connsiteY5" fmla="*/ 1269203 h 1692226"/>
              <a:gd name="connsiteX6" fmla="*/ 9144767 w 9662615"/>
              <a:gd name="connsiteY6" fmla="*/ 1264120 h 1692226"/>
              <a:gd name="connsiteX7" fmla="*/ 8837252 w 9662615"/>
              <a:gd name="connsiteY7" fmla="*/ 1350515 h 1692226"/>
              <a:gd name="connsiteX8" fmla="*/ 8705466 w 9662615"/>
              <a:gd name="connsiteY8" fmla="*/ 1342419 h 1692226"/>
              <a:gd name="connsiteX9" fmla="*/ 8652221 w 9662615"/>
              <a:gd name="connsiteY9" fmla="*/ 1326906 h 1692226"/>
              <a:gd name="connsiteX10" fmla="*/ 8632312 w 9662615"/>
              <a:gd name="connsiteY10" fmla="*/ 1326025 h 1692226"/>
              <a:gd name="connsiteX11" fmla="*/ 8591582 w 9662615"/>
              <a:gd name="connsiteY11" fmla="*/ 1341666 h 1692226"/>
              <a:gd name="connsiteX12" fmla="*/ 8537336 w 9662615"/>
              <a:gd name="connsiteY12" fmla="*/ 1341684 h 1692226"/>
              <a:gd name="connsiteX13" fmla="*/ 8472508 w 9662615"/>
              <a:gd name="connsiteY13" fmla="*/ 1363109 h 1692226"/>
              <a:gd name="connsiteX14" fmla="*/ 8258477 w 9662615"/>
              <a:gd name="connsiteY14" fmla="*/ 1370666 h 1692226"/>
              <a:gd name="connsiteX15" fmla="*/ 8197961 w 9662615"/>
              <a:gd name="connsiteY15" fmla="*/ 1392804 h 1692226"/>
              <a:gd name="connsiteX16" fmla="*/ 8171196 w 9662615"/>
              <a:gd name="connsiteY16" fmla="*/ 1397216 h 1692226"/>
              <a:gd name="connsiteX17" fmla="*/ 8127667 w 9662615"/>
              <a:gd name="connsiteY17" fmla="*/ 1418254 h 1692226"/>
              <a:gd name="connsiteX18" fmla="*/ 7974579 w 9662615"/>
              <a:gd name="connsiteY18" fmla="*/ 1383439 h 1692226"/>
              <a:gd name="connsiteX19" fmla="*/ 7768351 w 9662615"/>
              <a:gd name="connsiteY19" fmla="*/ 1395051 h 1692226"/>
              <a:gd name="connsiteX20" fmla="*/ 7635985 w 9662615"/>
              <a:gd name="connsiteY20" fmla="*/ 1386363 h 1692226"/>
              <a:gd name="connsiteX21" fmla="*/ 7466069 w 9662615"/>
              <a:gd name="connsiteY21" fmla="*/ 1377654 h 1692226"/>
              <a:gd name="connsiteX22" fmla="*/ 7355642 w 9662615"/>
              <a:gd name="connsiteY22" fmla="*/ 1407761 h 1692226"/>
              <a:gd name="connsiteX23" fmla="*/ 7151610 w 9662615"/>
              <a:gd name="connsiteY23" fmla="*/ 1397856 h 1692226"/>
              <a:gd name="connsiteX24" fmla="*/ 7082147 w 9662615"/>
              <a:gd name="connsiteY24" fmla="*/ 1406113 h 1692226"/>
              <a:gd name="connsiteX25" fmla="*/ 7014958 w 9662615"/>
              <a:gd name="connsiteY25" fmla="*/ 1396883 h 1692226"/>
              <a:gd name="connsiteX26" fmla="*/ 6907567 w 9662615"/>
              <a:gd name="connsiteY26" fmla="*/ 1419149 h 1692226"/>
              <a:gd name="connsiteX27" fmla="*/ 6748428 w 9662615"/>
              <a:gd name="connsiteY27" fmla="*/ 1420308 h 1692226"/>
              <a:gd name="connsiteX28" fmla="*/ 6654257 w 9662615"/>
              <a:gd name="connsiteY28" fmla="*/ 1424143 h 1692226"/>
              <a:gd name="connsiteX29" fmla="*/ 6620123 w 9662615"/>
              <a:gd name="connsiteY29" fmla="*/ 1430535 h 1692226"/>
              <a:gd name="connsiteX30" fmla="*/ 6571355 w 9662615"/>
              <a:gd name="connsiteY30" fmla="*/ 1436144 h 1692226"/>
              <a:gd name="connsiteX31" fmla="*/ 6486557 w 9662615"/>
              <a:gd name="connsiteY31" fmla="*/ 1449861 h 1692226"/>
              <a:gd name="connsiteX32" fmla="*/ 6370419 w 9662615"/>
              <a:gd name="connsiteY32" fmla="*/ 1461649 h 1692226"/>
              <a:gd name="connsiteX33" fmla="*/ 6278839 w 9662615"/>
              <a:gd name="connsiteY33" fmla="*/ 1449160 h 1692226"/>
              <a:gd name="connsiteX34" fmla="*/ 6272455 w 9662615"/>
              <a:gd name="connsiteY34" fmla="*/ 1453191 h 1692226"/>
              <a:gd name="connsiteX35" fmla="*/ 6212659 w 9662615"/>
              <a:gd name="connsiteY35" fmla="*/ 1454850 h 1692226"/>
              <a:gd name="connsiteX36" fmla="*/ 6069317 w 9662615"/>
              <a:gd name="connsiteY36" fmla="*/ 1445838 h 1692226"/>
              <a:gd name="connsiteX37" fmla="*/ 5878477 w 9662615"/>
              <a:gd name="connsiteY37" fmla="*/ 1439180 h 1692226"/>
              <a:gd name="connsiteX38" fmla="*/ 5838387 w 9662615"/>
              <a:gd name="connsiteY38" fmla="*/ 1444679 h 1692226"/>
              <a:gd name="connsiteX39" fmla="*/ 5771136 w 9662615"/>
              <a:gd name="connsiteY39" fmla="*/ 1453639 h 1692226"/>
              <a:gd name="connsiteX40" fmla="*/ 5724081 w 9662615"/>
              <a:gd name="connsiteY40" fmla="*/ 1470431 h 1692226"/>
              <a:gd name="connsiteX41" fmla="*/ 5666577 w 9662615"/>
              <a:gd name="connsiteY41" fmla="*/ 1473921 h 1692226"/>
              <a:gd name="connsiteX42" fmla="*/ 5649068 w 9662615"/>
              <a:gd name="connsiteY42" fmla="*/ 1461676 h 1692226"/>
              <a:gd name="connsiteX43" fmla="*/ 5588902 w 9662615"/>
              <a:gd name="connsiteY43" fmla="*/ 1469647 h 1692226"/>
              <a:gd name="connsiteX44" fmla="*/ 5498090 w 9662615"/>
              <a:gd name="connsiteY44" fmla="*/ 1483173 h 1692226"/>
              <a:gd name="connsiteX45" fmla="*/ 5444641 w 9662615"/>
              <a:gd name="connsiteY45" fmla="*/ 1487602 h 1692226"/>
              <a:gd name="connsiteX46" fmla="*/ 5299812 w 9662615"/>
              <a:gd name="connsiteY46" fmla="*/ 1503362 h 1692226"/>
              <a:gd name="connsiteX47" fmla="*/ 5213947 w 9662615"/>
              <a:gd name="connsiteY47" fmla="*/ 1516637 h 1692226"/>
              <a:gd name="connsiteX48" fmla="*/ 5090342 w 9662615"/>
              <a:gd name="connsiteY48" fmla="*/ 1546680 h 1692226"/>
              <a:gd name="connsiteX49" fmla="*/ 5129812 w 9662615"/>
              <a:gd name="connsiteY49" fmla="*/ 1521277 h 1692226"/>
              <a:gd name="connsiteX50" fmla="*/ 5059484 w 9662615"/>
              <a:gd name="connsiteY50" fmla="*/ 1546802 h 1692226"/>
              <a:gd name="connsiteX51" fmla="*/ 5038524 w 9662615"/>
              <a:gd name="connsiteY51" fmla="*/ 1545675 h 1692226"/>
              <a:gd name="connsiteX52" fmla="*/ 5026564 w 9662615"/>
              <a:gd name="connsiteY52" fmla="*/ 1545376 h 1692226"/>
              <a:gd name="connsiteX53" fmla="*/ 4969433 w 9662615"/>
              <a:gd name="connsiteY53" fmla="*/ 1550865 h 1692226"/>
              <a:gd name="connsiteX54" fmla="*/ 4921303 w 9662615"/>
              <a:gd name="connsiteY54" fmla="*/ 1575379 h 1692226"/>
              <a:gd name="connsiteX55" fmla="*/ 4863775 w 9662615"/>
              <a:gd name="connsiteY55" fmla="*/ 1562633 h 1692226"/>
              <a:gd name="connsiteX56" fmla="*/ 4847242 w 9662615"/>
              <a:gd name="connsiteY56" fmla="*/ 1565435 h 1692226"/>
              <a:gd name="connsiteX57" fmla="*/ 4809131 w 9662615"/>
              <a:gd name="connsiteY57" fmla="*/ 1692226 h 1692226"/>
              <a:gd name="connsiteX58" fmla="*/ 4791466 w 9662615"/>
              <a:gd name="connsiteY58" fmla="*/ 1561324 h 1692226"/>
              <a:gd name="connsiteX59" fmla="*/ 4784247 w 9662615"/>
              <a:gd name="connsiteY59" fmla="*/ 1562342 h 1692226"/>
              <a:gd name="connsiteX60" fmla="*/ 4735334 w 9662615"/>
              <a:gd name="connsiteY60" fmla="*/ 1581778 h 1692226"/>
              <a:gd name="connsiteX61" fmla="*/ 4697562 w 9662615"/>
              <a:gd name="connsiteY61" fmla="*/ 1551206 h 1692226"/>
              <a:gd name="connsiteX62" fmla="*/ 4662664 w 9662615"/>
              <a:gd name="connsiteY62" fmla="*/ 1573162 h 1692226"/>
              <a:gd name="connsiteX63" fmla="*/ 4603028 w 9662615"/>
              <a:gd name="connsiteY63" fmla="*/ 1568821 h 1692226"/>
              <a:gd name="connsiteX64" fmla="*/ 4541612 w 9662615"/>
              <a:gd name="connsiteY64" fmla="*/ 1545262 h 1692226"/>
              <a:gd name="connsiteX65" fmla="*/ 4422155 w 9662615"/>
              <a:gd name="connsiteY65" fmla="*/ 1542059 h 1692226"/>
              <a:gd name="connsiteX66" fmla="*/ 4221826 w 9662615"/>
              <a:gd name="connsiteY66" fmla="*/ 1508923 h 1692226"/>
              <a:gd name="connsiteX67" fmla="*/ 4096601 w 9662615"/>
              <a:gd name="connsiteY67" fmla="*/ 1521563 h 1692226"/>
              <a:gd name="connsiteX68" fmla="*/ 3970635 w 9662615"/>
              <a:gd name="connsiteY68" fmla="*/ 1544815 h 1692226"/>
              <a:gd name="connsiteX69" fmla="*/ 3833906 w 9662615"/>
              <a:gd name="connsiteY69" fmla="*/ 1516637 h 1692226"/>
              <a:gd name="connsiteX70" fmla="*/ 3696258 w 9662615"/>
              <a:gd name="connsiteY70" fmla="*/ 1537563 h 1692226"/>
              <a:gd name="connsiteX71" fmla="*/ 3594070 w 9662615"/>
              <a:gd name="connsiteY71" fmla="*/ 1509422 h 1692226"/>
              <a:gd name="connsiteX72" fmla="*/ 3565233 w 9662615"/>
              <a:gd name="connsiteY72" fmla="*/ 1515122 h 1692226"/>
              <a:gd name="connsiteX73" fmla="*/ 3560267 w 9662615"/>
              <a:gd name="connsiteY73" fmla="*/ 1516288 h 1692226"/>
              <a:gd name="connsiteX74" fmla="*/ 3540258 w 9662615"/>
              <a:gd name="connsiteY74" fmla="*/ 1516976 h 1692226"/>
              <a:gd name="connsiteX75" fmla="*/ 3534780 w 9662615"/>
              <a:gd name="connsiteY75" fmla="*/ 1522141 h 1692226"/>
              <a:gd name="connsiteX76" fmla="*/ 3504783 w 9662615"/>
              <a:gd name="connsiteY76" fmla="*/ 1526739 h 1692226"/>
              <a:gd name="connsiteX77" fmla="*/ 3430805 w 9662615"/>
              <a:gd name="connsiteY77" fmla="*/ 1542521 h 1692226"/>
              <a:gd name="connsiteX78" fmla="*/ 3292707 w 9662615"/>
              <a:gd name="connsiteY78" fmla="*/ 1520490 h 1692226"/>
              <a:gd name="connsiteX79" fmla="*/ 3187872 w 9662615"/>
              <a:gd name="connsiteY79" fmla="*/ 1519991 h 1692226"/>
              <a:gd name="connsiteX80" fmla="*/ 3148026 w 9662615"/>
              <a:gd name="connsiteY80" fmla="*/ 1524777 h 1692226"/>
              <a:gd name="connsiteX81" fmla="*/ 3092394 w 9662615"/>
              <a:gd name="connsiteY81" fmla="*/ 1528115 h 1692226"/>
              <a:gd name="connsiteX82" fmla="*/ 2994200 w 9662615"/>
              <a:gd name="connsiteY82" fmla="*/ 1537857 h 1692226"/>
              <a:gd name="connsiteX83" fmla="*/ 2862301 w 9662615"/>
              <a:gd name="connsiteY83" fmla="*/ 1544250 h 1692226"/>
              <a:gd name="connsiteX84" fmla="*/ 2766335 w 9662615"/>
              <a:gd name="connsiteY84" fmla="*/ 1527662 h 1692226"/>
              <a:gd name="connsiteX85" fmla="*/ 2757836 w 9662615"/>
              <a:gd name="connsiteY85" fmla="*/ 1531371 h 1692226"/>
              <a:gd name="connsiteX86" fmla="*/ 2691555 w 9662615"/>
              <a:gd name="connsiteY86" fmla="*/ 1530283 h 1692226"/>
              <a:gd name="connsiteX87" fmla="*/ 2491676 w 9662615"/>
              <a:gd name="connsiteY87" fmla="*/ 1500859 h 1692226"/>
              <a:gd name="connsiteX88" fmla="*/ 2378036 w 9662615"/>
              <a:gd name="connsiteY88" fmla="*/ 1520645 h 1692226"/>
              <a:gd name="connsiteX89" fmla="*/ 2284269 w 9662615"/>
              <a:gd name="connsiteY89" fmla="*/ 1503068 h 1692226"/>
              <a:gd name="connsiteX90" fmla="*/ 2207104 w 9662615"/>
              <a:gd name="connsiteY90" fmla="*/ 1508888 h 1692226"/>
              <a:gd name="connsiteX91" fmla="*/ 2149226 w 9662615"/>
              <a:gd name="connsiteY91" fmla="*/ 1523409 h 1692226"/>
              <a:gd name="connsiteX92" fmla="*/ 2084783 w 9662615"/>
              <a:gd name="connsiteY92" fmla="*/ 1524245 h 1692226"/>
              <a:gd name="connsiteX93" fmla="*/ 2070075 w 9662615"/>
              <a:gd name="connsiteY93" fmla="*/ 1511285 h 1692226"/>
              <a:gd name="connsiteX94" fmla="*/ 2001057 w 9662615"/>
              <a:gd name="connsiteY94" fmla="*/ 1516449 h 1692226"/>
              <a:gd name="connsiteX95" fmla="*/ 1896330 w 9662615"/>
              <a:gd name="connsiteY95" fmla="*/ 1525725 h 1692226"/>
              <a:gd name="connsiteX96" fmla="*/ 1835994 w 9662615"/>
              <a:gd name="connsiteY96" fmla="*/ 1527678 h 1692226"/>
              <a:gd name="connsiteX97" fmla="*/ 1671119 w 9662615"/>
              <a:gd name="connsiteY97" fmla="*/ 1536701 h 1692226"/>
              <a:gd name="connsiteX98" fmla="*/ 1601337 w 9662615"/>
              <a:gd name="connsiteY98" fmla="*/ 1548552 h 1692226"/>
              <a:gd name="connsiteX99" fmla="*/ 1407755 w 9662615"/>
              <a:gd name="connsiteY99" fmla="*/ 1571444 h 1692226"/>
              <a:gd name="connsiteX100" fmla="*/ 1271994 w 9662615"/>
              <a:gd name="connsiteY100" fmla="*/ 1579471 h 1692226"/>
              <a:gd name="connsiteX101" fmla="*/ 1249226 w 9662615"/>
              <a:gd name="connsiteY101" fmla="*/ 1583140 h 1692226"/>
              <a:gd name="connsiteX102" fmla="*/ 1217719 w 9662615"/>
              <a:gd name="connsiteY102" fmla="*/ 1580863 h 1692226"/>
              <a:gd name="connsiteX103" fmla="*/ 1091432 w 9662615"/>
              <a:gd name="connsiteY103" fmla="*/ 1571003 h 1692226"/>
              <a:gd name="connsiteX104" fmla="*/ 992039 w 9662615"/>
              <a:gd name="connsiteY104" fmla="*/ 1556662 h 1692226"/>
              <a:gd name="connsiteX105" fmla="*/ 868264 w 9662615"/>
              <a:gd name="connsiteY105" fmla="*/ 1566392 h 1692226"/>
              <a:gd name="connsiteX106" fmla="*/ 792765 w 9662615"/>
              <a:gd name="connsiteY106" fmla="*/ 1563102 h 1692226"/>
              <a:gd name="connsiteX107" fmla="*/ 669055 w 9662615"/>
              <a:gd name="connsiteY107" fmla="*/ 1543638 h 1692226"/>
              <a:gd name="connsiteX108" fmla="*/ 506152 w 9662615"/>
              <a:gd name="connsiteY108" fmla="*/ 1549124 h 1692226"/>
              <a:gd name="connsiteX109" fmla="*/ 472797 w 9662615"/>
              <a:gd name="connsiteY109" fmla="*/ 1568904 h 1692226"/>
              <a:gd name="connsiteX110" fmla="*/ 427864 w 9662615"/>
              <a:gd name="connsiteY110" fmla="*/ 1580848 h 1692226"/>
              <a:gd name="connsiteX111" fmla="*/ 408381 w 9662615"/>
              <a:gd name="connsiteY111" fmla="*/ 1552940 h 1692226"/>
              <a:gd name="connsiteX112" fmla="*/ 267163 w 9662615"/>
              <a:gd name="connsiteY112" fmla="*/ 1531913 h 1692226"/>
              <a:gd name="connsiteX113" fmla="*/ 196644 w 9662615"/>
              <a:gd name="connsiteY113" fmla="*/ 1524565 h 1692226"/>
              <a:gd name="connsiteX114" fmla="*/ 86819 w 9662615"/>
              <a:gd name="connsiteY114" fmla="*/ 1519517 h 1692226"/>
              <a:gd name="connsiteX115" fmla="*/ 53369 w 9662615"/>
              <a:gd name="connsiteY115" fmla="*/ 1516853 h 1692226"/>
              <a:gd name="connsiteX116" fmla="*/ 2359 w 9662615"/>
              <a:gd name="connsiteY116" fmla="*/ 1515247 h 1692226"/>
              <a:gd name="connsiteX117" fmla="*/ 0 w 9662615"/>
              <a:gd name="connsiteY117" fmla="*/ 1514932 h 1692226"/>
              <a:gd name="connsiteX118" fmla="*/ 0 w 9662615"/>
              <a:gd name="connsiteY118" fmla="*/ 0 h 1692226"/>
              <a:gd name="connsiteX0" fmla="*/ 0 w 9662615"/>
              <a:gd name="connsiteY0" fmla="*/ 0 h 1692226"/>
              <a:gd name="connsiteX1" fmla="*/ 9662615 w 9662615"/>
              <a:gd name="connsiteY1" fmla="*/ 0 h 1692226"/>
              <a:gd name="connsiteX2" fmla="*/ 9662615 w 9662615"/>
              <a:gd name="connsiteY2" fmla="*/ 1280346 h 1692226"/>
              <a:gd name="connsiteX3" fmla="*/ 9658420 w 9662615"/>
              <a:gd name="connsiteY3" fmla="*/ 1280106 h 1692226"/>
              <a:gd name="connsiteX4" fmla="*/ 9469546 w 9662615"/>
              <a:gd name="connsiteY4" fmla="*/ 1289837 h 1692226"/>
              <a:gd name="connsiteX5" fmla="*/ 9385895 w 9662615"/>
              <a:gd name="connsiteY5" fmla="*/ 1269203 h 1692226"/>
              <a:gd name="connsiteX6" fmla="*/ 9144767 w 9662615"/>
              <a:gd name="connsiteY6" fmla="*/ 1264120 h 1692226"/>
              <a:gd name="connsiteX7" fmla="*/ 8837252 w 9662615"/>
              <a:gd name="connsiteY7" fmla="*/ 1350515 h 1692226"/>
              <a:gd name="connsiteX8" fmla="*/ 8705466 w 9662615"/>
              <a:gd name="connsiteY8" fmla="*/ 1342419 h 1692226"/>
              <a:gd name="connsiteX9" fmla="*/ 8652221 w 9662615"/>
              <a:gd name="connsiteY9" fmla="*/ 1326906 h 1692226"/>
              <a:gd name="connsiteX10" fmla="*/ 8632312 w 9662615"/>
              <a:gd name="connsiteY10" fmla="*/ 1326025 h 1692226"/>
              <a:gd name="connsiteX11" fmla="*/ 8591582 w 9662615"/>
              <a:gd name="connsiteY11" fmla="*/ 1341666 h 1692226"/>
              <a:gd name="connsiteX12" fmla="*/ 8537336 w 9662615"/>
              <a:gd name="connsiteY12" fmla="*/ 1341684 h 1692226"/>
              <a:gd name="connsiteX13" fmla="*/ 8472508 w 9662615"/>
              <a:gd name="connsiteY13" fmla="*/ 1363109 h 1692226"/>
              <a:gd name="connsiteX14" fmla="*/ 8258477 w 9662615"/>
              <a:gd name="connsiteY14" fmla="*/ 1370666 h 1692226"/>
              <a:gd name="connsiteX15" fmla="*/ 8197961 w 9662615"/>
              <a:gd name="connsiteY15" fmla="*/ 1392804 h 1692226"/>
              <a:gd name="connsiteX16" fmla="*/ 8171196 w 9662615"/>
              <a:gd name="connsiteY16" fmla="*/ 1397216 h 1692226"/>
              <a:gd name="connsiteX17" fmla="*/ 8127667 w 9662615"/>
              <a:gd name="connsiteY17" fmla="*/ 1418254 h 1692226"/>
              <a:gd name="connsiteX18" fmla="*/ 7974579 w 9662615"/>
              <a:gd name="connsiteY18" fmla="*/ 1383439 h 1692226"/>
              <a:gd name="connsiteX19" fmla="*/ 7768351 w 9662615"/>
              <a:gd name="connsiteY19" fmla="*/ 1395051 h 1692226"/>
              <a:gd name="connsiteX20" fmla="*/ 7635985 w 9662615"/>
              <a:gd name="connsiteY20" fmla="*/ 1386363 h 1692226"/>
              <a:gd name="connsiteX21" fmla="*/ 7466069 w 9662615"/>
              <a:gd name="connsiteY21" fmla="*/ 1377654 h 1692226"/>
              <a:gd name="connsiteX22" fmla="*/ 7355642 w 9662615"/>
              <a:gd name="connsiteY22" fmla="*/ 1407761 h 1692226"/>
              <a:gd name="connsiteX23" fmla="*/ 7151610 w 9662615"/>
              <a:gd name="connsiteY23" fmla="*/ 1397856 h 1692226"/>
              <a:gd name="connsiteX24" fmla="*/ 7082147 w 9662615"/>
              <a:gd name="connsiteY24" fmla="*/ 1406113 h 1692226"/>
              <a:gd name="connsiteX25" fmla="*/ 7014958 w 9662615"/>
              <a:gd name="connsiteY25" fmla="*/ 1396883 h 1692226"/>
              <a:gd name="connsiteX26" fmla="*/ 6907567 w 9662615"/>
              <a:gd name="connsiteY26" fmla="*/ 1419149 h 1692226"/>
              <a:gd name="connsiteX27" fmla="*/ 6748428 w 9662615"/>
              <a:gd name="connsiteY27" fmla="*/ 1420308 h 1692226"/>
              <a:gd name="connsiteX28" fmla="*/ 6654257 w 9662615"/>
              <a:gd name="connsiteY28" fmla="*/ 1424143 h 1692226"/>
              <a:gd name="connsiteX29" fmla="*/ 6620123 w 9662615"/>
              <a:gd name="connsiteY29" fmla="*/ 1430535 h 1692226"/>
              <a:gd name="connsiteX30" fmla="*/ 6571355 w 9662615"/>
              <a:gd name="connsiteY30" fmla="*/ 1436144 h 1692226"/>
              <a:gd name="connsiteX31" fmla="*/ 6486557 w 9662615"/>
              <a:gd name="connsiteY31" fmla="*/ 1449861 h 1692226"/>
              <a:gd name="connsiteX32" fmla="*/ 6370419 w 9662615"/>
              <a:gd name="connsiteY32" fmla="*/ 1461649 h 1692226"/>
              <a:gd name="connsiteX33" fmla="*/ 6278839 w 9662615"/>
              <a:gd name="connsiteY33" fmla="*/ 1449160 h 1692226"/>
              <a:gd name="connsiteX34" fmla="*/ 6272455 w 9662615"/>
              <a:gd name="connsiteY34" fmla="*/ 1453191 h 1692226"/>
              <a:gd name="connsiteX35" fmla="*/ 6212659 w 9662615"/>
              <a:gd name="connsiteY35" fmla="*/ 1454850 h 1692226"/>
              <a:gd name="connsiteX36" fmla="*/ 6069317 w 9662615"/>
              <a:gd name="connsiteY36" fmla="*/ 1445838 h 1692226"/>
              <a:gd name="connsiteX37" fmla="*/ 5878477 w 9662615"/>
              <a:gd name="connsiteY37" fmla="*/ 1439180 h 1692226"/>
              <a:gd name="connsiteX38" fmla="*/ 5838387 w 9662615"/>
              <a:gd name="connsiteY38" fmla="*/ 1444679 h 1692226"/>
              <a:gd name="connsiteX39" fmla="*/ 5771136 w 9662615"/>
              <a:gd name="connsiteY39" fmla="*/ 1453639 h 1692226"/>
              <a:gd name="connsiteX40" fmla="*/ 5724081 w 9662615"/>
              <a:gd name="connsiteY40" fmla="*/ 1470431 h 1692226"/>
              <a:gd name="connsiteX41" fmla="*/ 5666577 w 9662615"/>
              <a:gd name="connsiteY41" fmla="*/ 1473921 h 1692226"/>
              <a:gd name="connsiteX42" fmla="*/ 5649068 w 9662615"/>
              <a:gd name="connsiteY42" fmla="*/ 1461676 h 1692226"/>
              <a:gd name="connsiteX43" fmla="*/ 5588902 w 9662615"/>
              <a:gd name="connsiteY43" fmla="*/ 1469647 h 1692226"/>
              <a:gd name="connsiteX44" fmla="*/ 5498090 w 9662615"/>
              <a:gd name="connsiteY44" fmla="*/ 1483173 h 1692226"/>
              <a:gd name="connsiteX45" fmla="*/ 5444641 w 9662615"/>
              <a:gd name="connsiteY45" fmla="*/ 1487602 h 1692226"/>
              <a:gd name="connsiteX46" fmla="*/ 5299812 w 9662615"/>
              <a:gd name="connsiteY46" fmla="*/ 1503362 h 1692226"/>
              <a:gd name="connsiteX47" fmla="*/ 5213947 w 9662615"/>
              <a:gd name="connsiteY47" fmla="*/ 1516637 h 1692226"/>
              <a:gd name="connsiteX48" fmla="*/ 5090342 w 9662615"/>
              <a:gd name="connsiteY48" fmla="*/ 1546680 h 1692226"/>
              <a:gd name="connsiteX49" fmla="*/ 5129812 w 9662615"/>
              <a:gd name="connsiteY49" fmla="*/ 1521277 h 1692226"/>
              <a:gd name="connsiteX50" fmla="*/ 5059484 w 9662615"/>
              <a:gd name="connsiteY50" fmla="*/ 1546802 h 1692226"/>
              <a:gd name="connsiteX51" fmla="*/ 5038524 w 9662615"/>
              <a:gd name="connsiteY51" fmla="*/ 1545675 h 1692226"/>
              <a:gd name="connsiteX52" fmla="*/ 5026564 w 9662615"/>
              <a:gd name="connsiteY52" fmla="*/ 1545376 h 1692226"/>
              <a:gd name="connsiteX53" fmla="*/ 4969433 w 9662615"/>
              <a:gd name="connsiteY53" fmla="*/ 1550865 h 1692226"/>
              <a:gd name="connsiteX54" fmla="*/ 4921303 w 9662615"/>
              <a:gd name="connsiteY54" fmla="*/ 1575379 h 1692226"/>
              <a:gd name="connsiteX55" fmla="*/ 4863775 w 9662615"/>
              <a:gd name="connsiteY55" fmla="*/ 1562633 h 1692226"/>
              <a:gd name="connsiteX56" fmla="*/ 4847242 w 9662615"/>
              <a:gd name="connsiteY56" fmla="*/ 1664826 h 1692226"/>
              <a:gd name="connsiteX57" fmla="*/ 4809131 w 9662615"/>
              <a:gd name="connsiteY57" fmla="*/ 1692226 h 1692226"/>
              <a:gd name="connsiteX58" fmla="*/ 4791466 w 9662615"/>
              <a:gd name="connsiteY58" fmla="*/ 1561324 h 1692226"/>
              <a:gd name="connsiteX59" fmla="*/ 4784247 w 9662615"/>
              <a:gd name="connsiteY59" fmla="*/ 1562342 h 1692226"/>
              <a:gd name="connsiteX60" fmla="*/ 4735334 w 9662615"/>
              <a:gd name="connsiteY60" fmla="*/ 1581778 h 1692226"/>
              <a:gd name="connsiteX61" fmla="*/ 4697562 w 9662615"/>
              <a:gd name="connsiteY61" fmla="*/ 1551206 h 1692226"/>
              <a:gd name="connsiteX62" fmla="*/ 4662664 w 9662615"/>
              <a:gd name="connsiteY62" fmla="*/ 1573162 h 1692226"/>
              <a:gd name="connsiteX63" fmla="*/ 4603028 w 9662615"/>
              <a:gd name="connsiteY63" fmla="*/ 1568821 h 1692226"/>
              <a:gd name="connsiteX64" fmla="*/ 4541612 w 9662615"/>
              <a:gd name="connsiteY64" fmla="*/ 1545262 h 1692226"/>
              <a:gd name="connsiteX65" fmla="*/ 4422155 w 9662615"/>
              <a:gd name="connsiteY65" fmla="*/ 1542059 h 1692226"/>
              <a:gd name="connsiteX66" fmla="*/ 4221826 w 9662615"/>
              <a:gd name="connsiteY66" fmla="*/ 1508923 h 1692226"/>
              <a:gd name="connsiteX67" fmla="*/ 4096601 w 9662615"/>
              <a:gd name="connsiteY67" fmla="*/ 1521563 h 1692226"/>
              <a:gd name="connsiteX68" fmla="*/ 3970635 w 9662615"/>
              <a:gd name="connsiteY68" fmla="*/ 1544815 h 1692226"/>
              <a:gd name="connsiteX69" fmla="*/ 3833906 w 9662615"/>
              <a:gd name="connsiteY69" fmla="*/ 1516637 h 1692226"/>
              <a:gd name="connsiteX70" fmla="*/ 3696258 w 9662615"/>
              <a:gd name="connsiteY70" fmla="*/ 1537563 h 1692226"/>
              <a:gd name="connsiteX71" fmla="*/ 3594070 w 9662615"/>
              <a:gd name="connsiteY71" fmla="*/ 1509422 h 1692226"/>
              <a:gd name="connsiteX72" fmla="*/ 3565233 w 9662615"/>
              <a:gd name="connsiteY72" fmla="*/ 1515122 h 1692226"/>
              <a:gd name="connsiteX73" fmla="*/ 3560267 w 9662615"/>
              <a:gd name="connsiteY73" fmla="*/ 1516288 h 1692226"/>
              <a:gd name="connsiteX74" fmla="*/ 3540258 w 9662615"/>
              <a:gd name="connsiteY74" fmla="*/ 1516976 h 1692226"/>
              <a:gd name="connsiteX75" fmla="*/ 3534780 w 9662615"/>
              <a:gd name="connsiteY75" fmla="*/ 1522141 h 1692226"/>
              <a:gd name="connsiteX76" fmla="*/ 3504783 w 9662615"/>
              <a:gd name="connsiteY76" fmla="*/ 1526739 h 1692226"/>
              <a:gd name="connsiteX77" fmla="*/ 3430805 w 9662615"/>
              <a:gd name="connsiteY77" fmla="*/ 1542521 h 1692226"/>
              <a:gd name="connsiteX78" fmla="*/ 3292707 w 9662615"/>
              <a:gd name="connsiteY78" fmla="*/ 1520490 h 1692226"/>
              <a:gd name="connsiteX79" fmla="*/ 3187872 w 9662615"/>
              <a:gd name="connsiteY79" fmla="*/ 1519991 h 1692226"/>
              <a:gd name="connsiteX80" fmla="*/ 3148026 w 9662615"/>
              <a:gd name="connsiteY80" fmla="*/ 1524777 h 1692226"/>
              <a:gd name="connsiteX81" fmla="*/ 3092394 w 9662615"/>
              <a:gd name="connsiteY81" fmla="*/ 1528115 h 1692226"/>
              <a:gd name="connsiteX82" fmla="*/ 2994200 w 9662615"/>
              <a:gd name="connsiteY82" fmla="*/ 1537857 h 1692226"/>
              <a:gd name="connsiteX83" fmla="*/ 2862301 w 9662615"/>
              <a:gd name="connsiteY83" fmla="*/ 1544250 h 1692226"/>
              <a:gd name="connsiteX84" fmla="*/ 2766335 w 9662615"/>
              <a:gd name="connsiteY84" fmla="*/ 1527662 h 1692226"/>
              <a:gd name="connsiteX85" fmla="*/ 2757836 w 9662615"/>
              <a:gd name="connsiteY85" fmla="*/ 1531371 h 1692226"/>
              <a:gd name="connsiteX86" fmla="*/ 2691555 w 9662615"/>
              <a:gd name="connsiteY86" fmla="*/ 1530283 h 1692226"/>
              <a:gd name="connsiteX87" fmla="*/ 2491676 w 9662615"/>
              <a:gd name="connsiteY87" fmla="*/ 1500859 h 1692226"/>
              <a:gd name="connsiteX88" fmla="*/ 2378036 w 9662615"/>
              <a:gd name="connsiteY88" fmla="*/ 1520645 h 1692226"/>
              <a:gd name="connsiteX89" fmla="*/ 2284269 w 9662615"/>
              <a:gd name="connsiteY89" fmla="*/ 1503068 h 1692226"/>
              <a:gd name="connsiteX90" fmla="*/ 2207104 w 9662615"/>
              <a:gd name="connsiteY90" fmla="*/ 1508888 h 1692226"/>
              <a:gd name="connsiteX91" fmla="*/ 2149226 w 9662615"/>
              <a:gd name="connsiteY91" fmla="*/ 1523409 h 1692226"/>
              <a:gd name="connsiteX92" fmla="*/ 2084783 w 9662615"/>
              <a:gd name="connsiteY92" fmla="*/ 1524245 h 1692226"/>
              <a:gd name="connsiteX93" fmla="*/ 2070075 w 9662615"/>
              <a:gd name="connsiteY93" fmla="*/ 1511285 h 1692226"/>
              <a:gd name="connsiteX94" fmla="*/ 2001057 w 9662615"/>
              <a:gd name="connsiteY94" fmla="*/ 1516449 h 1692226"/>
              <a:gd name="connsiteX95" fmla="*/ 1896330 w 9662615"/>
              <a:gd name="connsiteY95" fmla="*/ 1525725 h 1692226"/>
              <a:gd name="connsiteX96" fmla="*/ 1835994 w 9662615"/>
              <a:gd name="connsiteY96" fmla="*/ 1527678 h 1692226"/>
              <a:gd name="connsiteX97" fmla="*/ 1671119 w 9662615"/>
              <a:gd name="connsiteY97" fmla="*/ 1536701 h 1692226"/>
              <a:gd name="connsiteX98" fmla="*/ 1601337 w 9662615"/>
              <a:gd name="connsiteY98" fmla="*/ 1548552 h 1692226"/>
              <a:gd name="connsiteX99" fmla="*/ 1407755 w 9662615"/>
              <a:gd name="connsiteY99" fmla="*/ 1571444 h 1692226"/>
              <a:gd name="connsiteX100" fmla="*/ 1271994 w 9662615"/>
              <a:gd name="connsiteY100" fmla="*/ 1579471 h 1692226"/>
              <a:gd name="connsiteX101" fmla="*/ 1249226 w 9662615"/>
              <a:gd name="connsiteY101" fmla="*/ 1583140 h 1692226"/>
              <a:gd name="connsiteX102" fmla="*/ 1217719 w 9662615"/>
              <a:gd name="connsiteY102" fmla="*/ 1580863 h 1692226"/>
              <a:gd name="connsiteX103" fmla="*/ 1091432 w 9662615"/>
              <a:gd name="connsiteY103" fmla="*/ 1571003 h 1692226"/>
              <a:gd name="connsiteX104" fmla="*/ 992039 w 9662615"/>
              <a:gd name="connsiteY104" fmla="*/ 1556662 h 1692226"/>
              <a:gd name="connsiteX105" fmla="*/ 868264 w 9662615"/>
              <a:gd name="connsiteY105" fmla="*/ 1566392 h 1692226"/>
              <a:gd name="connsiteX106" fmla="*/ 792765 w 9662615"/>
              <a:gd name="connsiteY106" fmla="*/ 1563102 h 1692226"/>
              <a:gd name="connsiteX107" fmla="*/ 669055 w 9662615"/>
              <a:gd name="connsiteY107" fmla="*/ 1543638 h 1692226"/>
              <a:gd name="connsiteX108" fmla="*/ 506152 w 9662615"/>
              <a:gd name="connsiteY108" fmla="*/ 1549124 h 1692226"/>
              <a:gd name="connsiteX109" fmla="*/ 472797 w 9662615"/>
              <a:gd name="connsiteY109" fmla="*/ 1568904 h 1692226"/>
              <a:gd name="connsiteX110" fmla="*/ 427864 w 9662615"/>
              <a:gd name="connsiteY110" fmla="*/ 1580848 h 1692226"/>
              <a:gd name="connsiteX111" fmla="*/ 408381 w 9662615"/>
              <a:gd name="connsiteY111" fmla="*/ 1552940 h 1692226"/>
              <a:gd name="connsiteX112" fmla="*/ 267163 w 9662615"/>
              <a:gd name="connsiteY112" fmla="*/ 1531913 h 1692226"/>
              <a:gd name="connsiteX113" fmla="*/ 196644 w 9662615"/>
              <a:gd name="connsiteY113" fmla="*/ 1524565 h 1692226"/>
              <a:gd name="connsiteX114" fmla="*/ 86819 w 9662615"/>
              <a:gd name="connsiteY114" fmla="*/ 1519517 h 1692226"/>
              <a:gd name="connsiteX115" fmla="*/ 53369 w 9662615"/>
              <a:gd name="connsiteY115" fmla="*/ 1516853 h 1692226"/>
              <a:gd name="connsiteX116" fmla="*/ 2359 w 9662615"/>
              <a:gd name="connsiteY116" fmla="*/ 1515247 h 1692226"/>
              <a:gd name="connsiteX117" fmla="*/ 0 w 9662615"/>
              <a:gd name="connsiteY117" fmla="*/ 1514932 h 1692226"/>
              <a:gd name="connsiteX118" fmla="*/ 0 w 9662615"/>
              <a:gd name="connsiteY118" fmla="*/ 0 h 1692226"/>
              <a:gd name="connsiteX0" fmla="*/ 0 w 9662615"/>
              <a:gd name="connsiteY0" fmla="*/ 0 h 1692226"/>
              <a:gd name="connsiteX1" fmla="*/ 9662615 w 9662615"/>
              <a:gd name="connsiteY1" fmla="*/ 0 h 1692226"/>
              <a:gd name="connsiteX2" fmla="*/ 9662615 w 9662615"/>
              <a:gd name="connsiteY2" fmla="*/ 1280346 h 1692226"/>
              <a:gd name="connsiteX3" fmla="*/ 9658420 w 9662615"/>
              <a:gd name="connsiteY3" fmla="*/ 1280106 h 1692226"/>
              <a:gd name="connsiteX4" fmla="*/ 9469546 w 9662615"/>
              <a:gd name="connsiteY4" fmla="*/ 1289837 h 1692226"/>
              <a:gd name="connsiteX5" fmla="*/ 9385895 w 9662615"/>
              <a:gd name="connsiteY5" fmla="*/ 1269203 h 1692226"/>
              <a:gd name="connsiteX6" fmla="*/ 9144767 w 9662615"/>
              <a:gd name="connsiteY6" fmla="*/ 1264120 h 1692226"/>
              <a:gd name="connsiteX7" fmla="*/ 8837252 w 9662615"/>
              <a:gd name="connsiteY7" fmla="*/ 1350515 h 1692226"/>
              <a:gd name="connsiteX8" fmla="*/ 8705466 w 9662615"/>
              <a:gd name="connsiteY8" fmla="*/ 1342419 h 1692226"/>
              <a:gd name="connsiteX9" fmla="*/ 8652221 w 9662615"/>
              <a:gd name="connsiteY9" fmla="*/ 1326906 h 1692226"/>
              <a:gd name="connsiteX10" fmla="*/ 8632312 w 9662615"/>
              <a:gd name="connsiteY10" fmla="*/ 1326025 h 1692226"/>
              <a:gd name="connsiteX11" fmla="*/ 8591582 w 9662615"/>
              <a:gd name="connsiteY11" fmla="*/ 1341666 h 1692226"/>
              <a:gd name="connsiteX12" fmla="*/ 8537336 w 9662615"/>
              <a:gd name="connsiteY12" fmla="*/ 1341684 h 1692226"/>
              <a:gd name="connsiteX13" fmla="*/ 8472508 w 9662615"/>
              <a:gd name="connsiteY13" fmla="*/ 1363109 h 1692226"/>
              <a:gd name="connsiteX14" fmla="*/ 8258477 w 9662615"/>
              <a:gd name="connsiteY14" fmla="*/ 1370666 h 1692226"/>
              <a:gd name="connsiteX15" fmla="*/ 8197961 w 9662615"/>
              <a:gd name="connsiteY15" fmla="*/ 1392804 h 1692226"/>
              <a:gd name="connsiteX16" fmla="*/ 8171196 w 9662615"/>
              <a:gd name="connsiteY16" fmla="*/ 1397216 h 1692226"/>
              <a:gd name="connsiteX17" fmla="*/ 8127667 w 9662615"/>
              <a:gd name="connsiteY17" fmla="*/ 1418254 h 1692226"/>
              <a:gd name="connsiteX18" fmla="*/ 7974579 w 9662615"/>
              <a:gd name="connsiteY18" fmla="*/ 1383439 h 1692226"/>
              <a:gd name="connsiteX19" fmla="*/ 7768351 w 9662615"/>
              <a:gd name="connsiteY19" fmla="*/ 1395051 h 1692226"/>
              <a:gd name="connsiteX20" fmla="*/ 7635985 w 9662615"/>
              <a:gd name="connsiteY20" fmla="*/ 1386363 h 1692226"/>
              <a:gd name="connsiteX21" fmla="*/ 7466069 w 9662615"/>
              <a:gd name="connsiteY21" fmla="*/ 1377654 h 1692226"/>
              <a:gd name="connsiteX22" fmla="*/ 7355642 w 9662615"/>
              <a:gd name="connsiteY22" fmla="*/ 1407761 h 1692226"/>
              <a:gd name="connsiteX23" fmla="*/ 7151610 w 9662615"/>
              <a:gd name="connsiteY23" fmla="*/ 1397856 h 1692226"/>
              <a:gd name="connsiteX24" fmla="*/ 7082147 w 9662615"/>
              <a:gd name="connsiteY24" fmla="*/ 1406113 h 1692226"/>
              <a:gd name="connsiteX25" fmla="*/ 7014958 w 9662615"/>
              <a:gd name="connsiteY25" fmla="*/ 1396883 h 1692226"/>
              <a:gd name="connsiteX26" fmla="*/ 6907567 w 9662615"/>
              <a:gd name="connsiteY26" fmla="*/ 1419149 h 1692226"/>
              <a:gd name="connsiteX27" fmla="*/ 6748428 w 9662615"/>
              <a:gd name="connsiteY27" fmla="*/ 1420308 h 1692226"/>
              <a:gd name="connsiteX28" fmla="*/ 6654257 w 9662615"/>
              <a:gd name="connsiteY28" fmla="*/ 1424143 h 1692226"/>
              <a:gd name="connsiteX29" fmla="*/ 6620123 w 9662615"/>
              <a:gd name="connsiteY29" fmla="*/ 1430535 h 1692226"/>
              <a:gd name="connsiteX30" fmla="*/ 6571355 w 9662615"/>
              <a:gd name="connsiteY30" fmla="*/ 1436144 h 1692226"/>
              <a:gd name="connsiteX31" fmla="*/ 6486557 w 9662615"/>
              <a:gd name="connsiteY31" fmla="*/ 1449861 h 1692226"/>
              <a:gd name="connsiteX32" fmla="*/ 6370419 w 9662615"/>
              <a:gd name="connsiteY32" fmla="*/ 1461649 h 1692226"/>
              <a:gd name="connsiteX33" fmla="*/ 6278839 w 9662615"/>
              <a:gd name="connsiteY33" fmla="*/ 1449160 h 1692226"/>
              <a:gd name="connsiteX34" fmla="*/ 6272455 w 9662615"/>
              <a:gd name="connsiteY34" fmla="*/ 1453191 h 1692226"/>
              <a:gd name="connsiteX35" fmla="*/ 6212659 w 9662615"/>
              <a:gd name="connsiteY35" fmla="*/ 1454850 h 1692226"/>
              <a:gd name="connsiteX36" fmla="*/ 6069317 w 9662615"/>
              <a:gd name="connsiteY36" fmla="*/ 1445838 h 1692226"/>
              <a:gd name="connsiteX37" fmla="*/ 5878477 w 9662615"/>
              <a:gd name="connsiteY37" fmla="*/ 1439180 h 1692226"/>
              <a:gd name="connsiteX38" fmla="*/ 5838387 w 9662615"/>
              <a:gd name="connsiteY38" fmla="*/ 1444679 h 1692226"/>
              <a:gd name="connsiteX39" fmla="*/ 5771136 w 9662615"/>
              <a:gd name="connsiteY39" fmla="*/ 1453639 h 1692226"/>
              <a:gd name="connsiteX40" fmla="*/ 5724081 w 9662615"/>
              <a:gd name="connsiteY40" fmla="*/ 1470431 h 1692226"/>
              <a:gd name="connsiteX41" fmla="*/ 5666577 w 9662615"/>
              <a:gd name="connsiteY41" fmla="*/ 1473921 h 1692226"/>
              <a:gd name="connsiteX42" fmla="*/ 5649068 w 9662615"/>
              <a:gd name="connsiteY42" fmla="*/ 1461676 h 1692226"/>
              <a:gd name="connsiteX43" fmla="*/ 5588902 w 9662615"/>
              <a:gd name="connsiteY43" fmla="*/ 1469647 h 1692226"/>
              <a:gd name="connsiteX44" fmla="*/ 5498090 w 9662615"/>
              <a:gd name="connsiteY44" fmla="*/ 1483173 h 1692226"/>
              <a:gd name="connsiteX45" fmla="*/ 5444641 w 9662615"/>
              <a:gd name="connsiteY45" fmla="*/ 1487602 h 1692226"/>
              <a:gd name="connsiteX46" fmla="*/ 5299812 w 9662615"/>
              <a:gd name="connsiteY46" fmla="*/ 1503362 h 1692226"/>
              <a:gd name="connsiteX47" fmla="*/ 5213947 w 9662615"/>
              <a:gd name="connsiteY47" fmla="*/ 1516637 h 1692226"/>
              <a:gd name="connsiteX48" fmla="*/ 5090342 w 9662615"/>
              <a:gd name="connsiteY48" fmla="*/ 1546680 h 1692226"/>
              <a:gd name="connsiteX49" fmla="*/ 5129812 w 9662615"/>
              <a:gd name="connsiteY49" fmla="*/ 1521277 h 1692226"/>
              <a:gd name="connsiteX50" fmla="*/ 5059484 w 9662615"/>
              <a:gd name="connsiteY50" fmla="*/ 1546802 h 1692226"/>
              <a:gd name="connsiteX51" fmla="*/ 5038524 w 9662615"/>
              <a:gd name="connsiteY51" fmla="*/ 1545675 h 1692226"/>
              <a:gd name="connsiteX52" fmla="*/ 5026564 w 9662615"/>
              <a:gd name="connsiteY52" fmla="*/ 1545376 h 1692226"/>
              <a:gd name="connsiteX53" fmla="*/ 4969433 w 9662615"/>
              <a:gd name="connsiteY53" fmla="*/ 1550865 h 1692226"/>
              <a:gd name="connsiteX54" fmla="*/ 4921303 w 9662615"/>
              <a:gd name="connsiteY54" fmla="*/ 1575379 h 1692226"/>
              <a:gd name="connsiteX55" fmla="*/ 4871726 w 9662615"/>
              <a:gd name="connsiteY55" fmla="*/ 1570584 h 1692226"/>
              <a:gd name="connsiteX56" fmla="*/ 4847242 w 9662615"/>
              <a:gd name="connsiteY56" fmla="*/ 1664826 h 1692226"/>
              <a:gd name="connsiteX57" fmla="*/ 4809131 w 9662615"/>
              <a:gd name="connsiteY57" fmla="*/ 1692226 h 1692226"/>
              <a:gd name="connsiteX58" fmla="*/ 4791466 w 9662615"/>
              <a:gd name="connsiteY58" fmla="*/ 1561324 h 1692226"/>
              <a:gd name="connsiteX59" fmla="*/ 4784247 w 9662615"/>
              <a:gd name="connsiteY59" fmla="*/ 1562342 h 1692226"/>
              <a:gd name="connsiteX60" fmla="*/ 4735334 w 9662615"/>
              <a:gd name="connsiteY60" fmla="*/ 1581778 h 1692226"/>
              <a:gd name="connsiteX61" fmla="*/ 4697562 w 9662615"/>
              <a:gd name="connsiteY61" fmla="*/ 1551206 h 1692226"/>
              <a:gd name="connsiteX62" fmla="*/ 4662664 w 9662615"/>
              <a:gd name="connsiteY62" fmla="*/ 1573162 h 1692226"/>
              <a:gd name="connsiteX63" fmla="*/ 4603028 w 9662615"/>
              <a:gd name="connsiteY63" fmla="*/ 1568821 h 1692226"/>
              <a:gd name="connsiteX64" fmla="*/ 4541612 w 9662615"/>
              <a:gd name="connsiteY64" fmla="*/ 1545262 h 1692226"/>
              <a:gd name="connsiteX65" fmla="*/ 4422155 w 9662615"/>
              <a:gd name="connsiteY65" fmla="*/ 1542059 h 1692226"/>
              <a:gd name="connsiteX66" fmla="*/ 4221826 w 9662615"/>
              <a:gd name="connsiteY66" fmla="*/ 1508923 h 1692226"/>
              <a:gd name="connsiteX67" fmla="*/ 4096601 w 9662615"/>
              <a:gd name="connsiteY67" fmla="*/ 1521563 h 1692226"/>
              <a:gd name="connsiteX68" fmla="*/ 3970635 w 9662615"/>
              <a:gd name="connsiteY68" fmla="*/ 1544815 h 1692226"/>
              <a:gd name="connsiteX69" fmla="*/ 3833906 w 9662615"/>
              <a:gd name="connsiteY69" fmla="*/ 1516637 h 1692226"/>
              <a:gd name="connsiteX70" fmla="*/ 3696258 w 9662615"/>
              <a:gd name="connsiteY70" fmla="*/ 1537563 h 1692226"/>
              <a:gd name="connsiteX71" fmla="*/ 3594070 w 9662615"/>
              <a:gd name="connsiteY71" fmla="*/ 1509422 h 1692226"/>
              <a:gd name="connsiteX72" fmla="*/ 3565233 w 9662615"/>
              <a:gd name="connsiteY72" fmla="*/ 1515122 h 1692226"/>
              <a:gd name="connsiteX73" fmla="*/ 3560267 w 9662615"/>
              <a:gd name="connsiteY73" fmla="*/ 1516288 h 1692226"/>
              <a:gd name="connsiteX74" fmla="*/ 3540258 w 9662615"/>
              <a:gd name="connsiteY74" fmla="*/ 1516976 h 1692226"/>
              <a:gd name="connsiteX75" fmla="*/ 3534780 w 9662615"/>
              <a:gd name="connsiteY75" fmla="*/ 1522141 h 1692226"/>
              <a:gd name="connsiteX76" fmla="*/ 3504783 w 9662615"/>
              <a:gd name="connsiteY76" fmla="*/ 1526739 h 1692226"/>
              <a:gd name="connsiteX77" fmla="*/ 3430805 w 9662615"/>
              <a:gd name="connsiteY77" fmla="*/ 1542521 h 1692226"/>
              <a:gd name="connsiteX78" fmla="*/ 3292707 w 9662615"/>
              <a:gd name="connsiteY78" fmla="*/ 1520490 h 1692226"/>
              <a:gd name="connsiteX79" fmla="*/ 3187872 w 9662615"/>
              <a:gd name="connsiteY79" fmla="*/ 1519991 h 1692226"/>
              <a:gd name="connsiteX80" fmla="*/ 3148026 w 9662615"/>
              <a:gd name="connsiteY80" fmla="*/ 1524777 h 1692226"/>
              <a:gd name="connsiteX81" fmla="*/ 3092394 w 9662615"/>
              <a:gd name="connsiteY81" fmla="*/ 1528115 h 1692226"/>
              <a:gd name="connsiteX82" fmla="*/ 2994200 w 9662615"/>
              <a:gd name="connsiteY82" fmla="*/ 1537857 h 1692226"/>
              <a:gd name="connsiteX83" fmla="*/ 2862301 w 9662615"/>
              <a:gd name="connsiteY83" fmla="*/ 1544250 h 1692226"/>
              <a:gd name="connsiteX84" fmla="*/ 2766335 w 9662615"/>
              <a:gd name="connsiteY84" fmla="*/ 1527662 h 1692226"/>
              <a:gd name="connsiteX85" fmla="*/ 2757836 w 9662615"/>
              <a:gd name="connsiteY85" fmla="*/ 1531371 h 1692226"/>
              <a:gd name="connsiteX86" fmla="*/ 2691555 w 9662615"/>
              <a:gd name="connsiteY86" fmla="*/ 1530283 h 1692226"/>
              <a:gd name="connsiteX87" fmla="*/ 2491676 w 9662615"/>
              <a:gd name="connsiteY87" fmla="*/ 1500859 h 1692226"/>
              <a:gd name="connsiteX88" fmla="*/ 2378036 w 9662615"/>
              <a:gd name="connsiteY88" fmla="*/ 1520645 h 1692226"/>
              <a:gd name="connsiteX89" fmla="*/ 2284269 w 9662615"/>
              <a:gd name="connsiteY89" fmla="*/ 1503068 h 1692226"/>
              <a:gd name="connsiteX90" fmla="*/ 2207104 w 9662615"/>
              <a:gd name="connsiteY90" fmla="*/ 1508888 h 1692226"/>
              <a:gd name="connsiteX91" fmla="*/ 2149226 w 9662615"/>
              <a:gd name="connsiteY91" fmla="*/ 1523409 h 1692226"/>
              <a:gd name="connsiteX92" fmla="*/ 2084783 w 9662615"/>
              <a:gd name="connsiteY92" fmla="*/ 1524245 h 1692226"/>
              <a:gd name="connsiteX93" fmla="*/ 2070075 w 9662615"/>
              <a:gd name="connsiteY93" fmla="*/ 1511285 h 1692226"/>
              <a:gd name="connsiteX94" fmla="*/ 2001057 w 9662615"/>
              <a:gd name="connsiteY94" fmla="*/ 1516449 h 1692226"/>
              <a:gd name="connsiteX95" fmla="*/ 1896330 w 9662615"/>
              <a:gd name="connsiteY95" fmla="*/ 1525725 h 1692226"/>
              <a:gd name="connsiteX96" fmla="*/ 1835994 w 9662615"/>
              <a:gd name="connsiteY96" fmla="*/ 1527678 h 1692226"/>
              <a:gd name="connsiteX97" fmla="*/ 1671119 w 9662615"/>
              <a:gd name="connsiteY97" fmla="*/ 1536701 h 1692226"/>
              <a:gd name="connsiteX98" fmla="*/ 1601337 w 9662615"/>
              <a:gd name="connsiteY98" fmla="*/ 1548552 h 1692226"/>
              <a:gd name="connsiteX99" fmla="*/ 1407755 w 9662615"/>
              <a:gd name="connsiteY99" fmla="*/ 1571444 h 1692226"/>
              <a:gd name="connsiteX100" fmla="*/ 1271994 w 9662615"/>
              <a:gd name="connsiteY100" fmla="*/ 1579471 h 1692226"/>
              <a:gd name="connsiteX101" fmla="*/ 1249226 w 9662615"/>
              <a:gd name="connsiteY101" fmla="*/ 1583140 h 1692226"/>
              <a:gd name="connsiteX102" fmla="*/ 1217719 w 9662615"/>
              <a:gd name="connsiteY102" fmla="*/ 1580863 h 1692226"/>
              <a:gd name="connsiteX103" fmla="*/ 1091432 w 9662615"/>
              <a:gd name="connsiteY103" fmla="*/ 1571003 h 1692226"/>
              <a:gd name="connsiteX104" fmla="*/ 992039 w 9662615"/>
              <a:gd name="connsiteY104" fmla="*/ 1556662 h 1692226"/>
              <a:gd name="connsiteX105" fmla="*/ 868264 w 9662615"/>
              <a:gd name="connsiteY105" fmla="*/ 1566392 h 1692226"/>
              <a:gd name="connsiteX106" fmla="*/ 792765 w 9662615"/>
              <a:gd name="connsiteY106" fmla="*/ 1563102 h 1692226"/>
              <a:gd name="connsiteX107" fmla="*/ 669055 w 9662615"/>
              <a:gd name="connsiteY107" fmla="*/ 1543638 h 1692226"/>
              <a:gd name="connsiteX108" fmla="*/ 506152 w 9662615"/>
              <a:gd name="connsiteY108" fmla="*/ 1549124 h 1692226"/>
              <a:gd name="connsiteX109" fmla="*/ 472797 w 9662615"/>
              <a:gd name="connsiteY109" fmla="*/ 1568904 h 1692226"/>
              <a:gd name="connsiteX110" fmla="*/ 427864 w 9662615"/>
              <a:gd name="connsiteY110" fmla="*/ 1580848 h 1692226"/>
              <a:gd name="connsiteX111" fmla="*/ 408381 w 9662615"/>
              <a:gd name="connsiteY111" fmla="*/ 1552940 h 1692226"/>
              <a:gd name="connsiteX112" fmla="*/ 267163 w 9662615"/>
              <a:gd name="connsiteY112" fmla="*/ 1531913 h 1692226"/>
              <a:gd name="connsiteX113" fmla="*/ 196644 w 9662615"/>
              <a:gd name="connsiteY113" fmla="*/ 1524565 h 1692226"/>
              <a:gd name="connsiteX114" fmla="*/ 86819 w 9662615"/>
              <a:gd name="connsiteY114" fmla="*/ 1519517 h 1692226"/>
              <a:gd name="connsiteX115" fmla="*/ 53369 w 9662615"/>
              <a:gd name="connsiteY115" fmla="*/ 1516853 h 1692226"/>
              <a:gd name="connsiteX116" fmla="*/ 2359 w 9662615"/>
              <a:gd name="connsiteY116" fmla="*/ 1515247 h 1692226"/>
              <a:gd name="connsiteX117" fmla="*/ 0 w 9662615"/>
              <a:gd name="connsiteY117" fmla="*/ 1514932 h 1692226"/>
              <a:gd name="connsiteX118" fmla="*/ 0 w 9662615"/>
              <a:gd name="connsiteY118" fmla="*/ 0 h 1692226"/>
              <a:gd name="connsiteX0" fmla="*/ 0 w 9662615"/>
              <a:gd name="connsiteY0" fmla="*/ 0 h 1692226"/>
              <a:gd name="connsiteX1" fmla="*/ 9662615 w 9662615"/>
              <a:gd name="connsiteY1" fmla="*/ 0 h 1692226"/>
              <a:gd name="connsiteX2" fmla="*/ 9662615 w 9662615"/>
              <a:gd name="connsiteY2" fmla="*/ 1280346 h 1692226"/>
              <a:gd name="connsiteX3" fmla="*/ 9658420 w 9662615"/>
              <a:gd name="connsiteY3" fmla="*/ 1280106 h 1692226"/>
              <a:gd name="connsiteX4" fmla="*/ 9469546 w 9662615"/>
              <a:gd name="connsiteY4" fmla="*/ 1289837 h 1692226"/>
              <a:gd name="connsiteX5" fmla="*/ 9385895 w 9662615"/>
              <a:gd name="connsiteY5" fmla="*/ 1269203 h 1692226"/>
              <a:gd name="connsiteX6" fmla="*/ 9144767 w 9662615"/>
              <a:gd name="connsiteY6" fmla="*/ 1264120 h 1692226"/>
              <a:gd name="connsiteX7" fmla="*/ 8837252 w 9662615"/>
              <a:gd name="connsiteY7" fmla="*/ 1350515 h 1692226"/>
              <a:gd name="connsiteX8" fmla="*/ 8705466 w 9662615"/>
              <a:gd name="connsiteY8" fmla="*/ 1342419 h 1692226"/>
              <a:gd name="connsiteX9" fmla="*/ 8652221 w 9662615"/>
              <a:gd name="connsiteY9" fmla="*/ 1326906 h 1692226"/>
              <a:gd name="connsiteX10" fmla="*/ 8632312 w 9662615"/>
              <a:gd name="connsiteY10" fmla="*/ 1326025 h 1692226"/>
              <a:gd name="connsiteX11" fmla="*/ 8591582 w 9662615"/>
              <a:gd name="connsiteY11" fmla="*/ 1341666 h 1692226"/>
              <a:gd name="connsiteX12" fmla="*/ 8537336 w 9662615"/>
              <a:gd name="connsiteY12" fmla="*/ 1341684 h 1692226"/>
              <a:gd name="connsiteX13" fmla="*/ 8472508 w 9662615"/>
              <a:gd name="connsiteY13" fmla="*/ 1363109 h 1692226"/>
              <a:gd name="connsiteX14" fmla="*/ 8258477 w 9662615"/>
              <a:gd name="connsiteY14" fmla="*/ 1370666 h 1692226"/>
              <a:gd name="connsiteX15" fmla="*/ 8197961 w 9662615"/>
              <a:gd name="connsiteY15" fmla="*/ 1392804 h 1692226"/>
              <a:gd name="connsiteX16" fmla="*/ 8171196 w 9662615"/>
              <a:gd name="connsiteY16" fmla="*/ 1397216 h 1692226"/>
              <a:gd name="connsiteX17" fmla="*/ 8127667 w 9662615"/>
              <a:gd name="connsiteY17" fmla="*/ 1418254 h 1692226"/>
              <a:gd name="connsiteX18" fmla="*/ 7974579 w 9662615"/>
              <a:gd name="connsiteY18" fmla="*/ 1383439 h 1692226"/>
              <a:gd name="connsiteX19" fmla="*/ 7768351 w 9662615"/>
              <a:gd name="connsiteY19" fmla="*/ 1395051 h 1692226"/>
              <a:gd name="connsiteX20" fmla="*/ 7635985 w 9662615"/>
              <a:gd name="connsiteY20" fmla="*/ 1386363 h 1692226"/>
              <a:gd name="connsiteX21" fmla="*/ 7466069 w 9662615"/>
              <a:gd name="connsiteY21" fmla="*/ 1377654 h 1692226"/>
              <a:gd name="connsiteX22" fmla="*/ 7355642 w 9662615"/>
              <a:gd name="connsiteY22" fmla="*/ 1407761 h 1692226"/>
              <a:gd name="connsiteX23" fmla="*/ 7151610 w 9662615"/>
              <a:gd name="connsiteY23" fmla="*/ 1397856 h 1692226"/>
              <a:gd name="connsiteX24" fmla="*/ 7082147 w 9662615"/>
              <a:gd name="connsiteY24" fmla="*/ 1406113 h 1692226"/>
              <a:gd name="connsiteX25" fmla="*/ 7014958 w 9662615"/>
              <a:gd name="connsiteY25" fmla="*/ 1396883 h 1692226"/>
              <a:gd name="connsiteX26" fmla="*/ 6907567 w 9662615"/>
              <a:gd name="connsiteY26" fmla="*/ 1419149 h 1692226"/>
              <a:gd name="connsiteX27" fmla="*/ 6748428 w 9662615"/>
              <a:gd name="connsiteY27" fmla="*/ 1420308 h 1692226"/>
              <a:gd name="connsiteX28" fmla="*/ 6654257 w 9662615"/>
              <a:gd name="connsiteY28" fmla="*/ 1424143 h 1692226"/>
              <a:gd name="connsiteX29" fmla="*/ 6620123 w 9662615"/>
              <a:gd name="connsiteY29" fmla="*/ 1430535 h 1692226"/>
              <a:gd name="connsiteX30" fmla="*/ 6571355 w 9662615"/>
              <a:gd name="connsiteY30" fmla="*/ 1436144 h 1692226"/>
              <a:gd name="connsiteX31" fmla="*/ 6486557 w 9662615"/>
              <a:gd name="connsiteY31" fmla="*/ 1449861 h 1692226"/>
              <a:gd name="connsiteX32" fmla="*/ 6370419 w 9662615"/>
              <a:gd name="connsiteY32" fmla="*/ 1461649 h 1692226"/>
              <a:gd name="connsiteX33" fmla="*/ 6278839 w 9662615"/>
              <a:gd name="connsiteY33" fmla="*/ 1449160 h 1692226"/>
              <a:gd name="connsiteX34" fmla="*/ 6272455 w 9662615"/>
              <a:gd name="connsiteY34" fmla="*/ 1453191 h 1692226"/>
              <a:gd name="connsiteX35" fmla="*/ 6212659 w 9662615"/>
              <a:gd name="connsiteY35" fmla="*/ 1454850 h 1692226"/>
              <a:gd name="connsiteX36" fmla="*/ 6069317 w 9662615"/>
              <a:gd name="connsiteY36" fmla="*/ 1445838 h 1692226"/>
              <a:gd name="connsiteX37" fmla="*/ 5878477 w 9662615"/>
              <a:gd name="connsiteY37" fmla="*/ 1439180 h 1692226"/>
              <a:gd name="connsiteX38" fmla="*/ 5838387 w 9662615"/>
              <a:gd name="connsiteY38" fmla="*/ 1444679 h 1692226"/>
              <a:gd name="connsiteX39" fmla="*/ 5771136 w 9662615"/>
              <a:gd name="connsiteY39" fmla="*/ 1453639 h 1692226"/>
              <a:gd name="connsiteX40" fmla="*/ 5724081 w 9662615"/>
              <a:gd name="connsiteY40" fmla="*/ 1470431 h 1692226"/>
              <a:gd name="connsiteX41" fmla="*/ 5666577 w 9662615"/>
              <a:gd name="connsiteY41" fmla="*/ 1473921 h 1692226"/>
              <a:gd name="connsiteX42" fmla="*/ 5649068 w 9662615"/>
              <a:gd name="connsiteY42" fmla="*/ 1461676 h 1692226"/>
              <a:gd name="connsiteX43" fmla="*/ 5588902 w 9662615"/>
              <a:gd name="connsiteY43" fmla="*/ 1469647 h 1692226"/>
              <a:gd name="connsiteX44" fmla="*/ 5498090 w 9662615"/>
              <a:gd name="connsiteY44" fmla="*/ 1483173 h 1692226"/>
              <a:gd name="connsiteX45" fmla="*/ 5444641 w 9662615"/>
              <a:gd name="connsiteY45" fmla="*/ 1487602 h 1692226"/>
              <a:gd name="connsiteX46" fmla="*/ 5299812 w 9662615"/>
              <a:gd name="connsiteY46" fmla="*/ 1503362 h 1692226"/>
              <a:gd name="connsiteX47" fmla="*/ 5213947 w 9662615"/>
              <a:gd name="connsiteY47" fmla="*/ 1516637 h 1692226"/>
              <a:gd name="connsiteX48" fmla="*/ 5090342 w 9662615"/>
              <a:gd name="connsiteY48" fmla="*/ 1546680 h 1692226"/>
              <a:gd name="connsiteX49" fmla="*/ 5129812 w 9662615"/>
              <a:gd name="connsiteY49" fmla="*/ 1521277 h 1692226"/>
              <a:gd name="connsiteX50" fmla="*/ 5059484 w 9662615"/>
              <a:gd name="connsiteY50" fmla="*/ 1546802 h 1692226"/>
              <a:gd name="connsiteX51" fmla="*/ 5038524 w 9662615"/>
              <a:gd name="connsiteY51" fmla="*/ 1545675 h 1692226"/>
              <a:gd name="connsiteX52" fmla="*/ 5026564 w 9662615"/>
              <a:gd name="connsiteY52" fmla="*/ 1545376 h 1692226"/>
              <a:gd name="connsiteX53" fmla="*/ 4969433 w 9662615"/>
              <a:gd name="connsiteY53" fmla="*/ 1550865 h 1692226"/>
              <a:gd name="connsiteX54" fmla="*/ 4921303 w 9662615"/>
              <a:gd name="connsiteY54" fmla="*/ 1575379 h 1692226"/>
              <a:gd name="connsiteX55" fmla="*/ 4871726 w 9662615"/>
              <a:gd name="connsiteY55" fmla="*/ 1570584 h 1692226"/>
              <a:gd name="connsiteX56" fmla="*/ 4847242 w 9662615"/>
              <a:gd name="connsiteY56" fmla="*/ 1621094 h 1692226"/>
              <a:gd name="connsiteX57" fmla="*/ 4809131 w 9662615"/>
              <a:gd name="connsiteY57" fmla="*/ 1692226 h 1692226"/>
              <a:gd name="connsiteX58" fmla="*/ 4791466 w 9662615"/>
              <a:gd name="connsiteY58" fmla="*/ 1561324 h 1692226"/>
              <a:gd name="connsiteX59" fmla="*/ 4784247 w 9662615"/>
              <a:gd name="connsiteY59" fmla="*/ 1562342 h 1692226"/>
              <a:gd name="connsiteX60" fmla="*/ 4735334 w 9662615"/>
              <a:gd name="connsiteY60" fmla="*/ 1581778 h 1692226"/>
              <a:gd name="connsiteX61" fmla="*/ 4697562 w 9662615"/>
              <a:gd name="connsiteY61" fmla="*/ 1551206 h 1692226"/>
              <a:gd name="connsiteX62" fmla="*/ 4662664 w 9662615"/>
              <a:gd name="connsiteY62" fmla="*/ 1573162 h 1692226"/>
              <a:gd name="connsiteX63" fmla="*/ 4603028 w 9662615"/>
              <a:gd name="connsiteY63" fmla="*/ 1568821 h 1692226"/>
              <a:gd name="connsiteX64" fmla="*/ 4541612 w 9662615"/>
              <a:gd name="connsiteY64" fmla="*/ 1545262 h 1692226"/>
              <a:gd name="connsiteX65" fmla="*/ 4422155 w 9662615"/>
              <a:gd name="connsiteY65" fmla="*/ 1542059 h 1692226"/>
              <a:gd name="connsiteX66" fmla="*/ 4221826 w 9662615"/>
              <a:gd name="connsiteY66" fmla="*/ 1508923 h 1692226"/>
              <a:gd name="connsiteX67" fmla="*/ 4096601 w 9662615"/>
              <a:gd name="connsiteY67" fmla="*/ 1521563 h 1692226"/>
              <a:gd name="connsiteX68" fmla="*/ 3970635 w 9662615"/>
              <a:gd name="connsiteY68" fmla="*/ 1544815 h 1692226"/>
              <a:gd name="connsiteX69" fmla="*/ 3833906 w 9662615"/>
              <a:gd name="connsiteY69" fmla="*/ 1516637 h 1692226"/>
              <a:gd name="connsiteX70" fmla="*/ 3696258 w 9662615"/>
              <a:gd name="connsiteY70" fmla="*/ 1537563 h 1692226"/>
              <a:gd name="connsiteX71" fmla="*/ 3594070 w 9662615"/>
              <a:gd name="connsiteY71" fmla="*/ 1509422 h 1692226"/>
              <a:gd name="connsiteX72" fmla="*/ 3565233 w 9662615"/>
              <a:gd name="connsiteY72" fmla="*/ 1515122 h 1692226"/>
              <a:gd name="connsiteX73" fmla="*/ 3560267 w 9662615"/>
              <a:gd name="connsiteY73" fmla="*/ 1516288 h 1692226"/>
              <a:gd name="connsiteX74" fmla="*/ 3540258 w 9662615"/>
              <a:gd name="connsiteY74" fmla="*/ 1516976 h 1692226"/>
              <a:gd name="connsiteX75" fmla="*/ 3534780 w 9662615"/>
              <a:gd name="connsiteY75" fmla="*/ 1522141 h 1692226"/>
              <a:gd name="connsiteX76" fmla="*/ 3504783 w 9662615"/>
              <a:gd name="connsiteY76" fmla="*/ 1526739 h 1692226"/>
              <a:gd name="connsiteX77" fmla="*/ 3430805 w 9662615"/>
              <a:gd name="connsiteY77" fmla="*/ 1542521 h 1692226"/>
              <a:gd name="connsiteX78" fmla="*/ 3292707 w 9662615"/>
              <a:gd name="connsiteY78" fmla="*/ 1520490 h 1692226"/>
              <a:gd name="connsiteX79" fmla="*/ 3187872 w 9662615"/>
              <a:gd name="connsiteY79" fmla="*/ 1519991 h 1692226"/>
              <a:gd name="connsiteX80" fmla="*/ 3148026 w 9662615"/>
              <a:gd name="connsiteY80" fmla="*/ 1524777 h 1692226"/>
              <a:gd name="connsiteX81" fmla="*/ 3092394 w 9662615"/>
              <a:gd name="connsiteY81" fmla="*/ 1528115 h 1692226"/>
              <a:gd name="connsiteX82" fmla="*/ 2994200 w 9662615"/>
              <a:gd name="connsiteY82" fmla="*/ 1537857 h 1692226"/>
              <a:gd name="connsiteX83" fmla="*/ 2862301 w 9662615"/>
              <a:gd name="connsiteY83" fmla="*/ 1544250 h 1692226"/>
              <a:gd name="connsiteX84" fmla="*/ 2766335 w 9662615"/>
              <a:gd name="connsiteY84" fmla="*/ 1527662 h 1692226"/>
              <a:gd name="connsiteX85" fmla="*/ 2757836 w 9662615"/>
              <a:gd name="connsiteY85" fmla="*/ 1531371 h 1692226"/>
              <a:gd name="connsiteX86" fmla="*/ 2691555 w 9662615"/>
              <a:gd name="connsiteY86" fmla="*/ 1530283 h 1692226"/>
              <a:gd name="connsiteX87" fmla="*/ 2491676 w 9662615"/>
              <a:gd name="connsiteY87" fmla="*/ 1500859 h 1692226"/>
              <a:gd name="connsiteX88" fmla="*/ 2378036 w 9662615"/>
              <a:gd name="connsiteY88" fmla="*/ 1520645 h 1692226"/>
              <a:gd name="connsiteX89" fmla="*/ 2284269 w 9662615"/>
              <a:gd name="connsiteY89" fmla="*/ 1503068 h 1692226"/>
              <a:gd name="connsiteX90" fmla="*/ 2207104 w 9662615"/>
              <a:gd name="connsiteY90" fmla="*/ 1508888 h 1692226"/>
              <a:gd name="connsiteX91" fmla="*/ 2149226 w 9662615"/>
              <a:gd name="connsiteY91" fmla="*/ 1523409 h 1692226"/>
              <a:gd name="connsiteX92" fmla="*/ 2084783 w 9662615"/>
              <a:gd name="connsiteY92" fmla="*/ 1524245 h 1692226"/>
              <a:gd name="connsiteX93" fmla="*/ 2070075 w 9662615"/>
              <a:gd name="connsiteY93" fmla="*/ 1511285 h 1692226"/>
              <a:gd name="connsiteX94" fmla="*/ 2001057 w 9662615"/>
              <a:gd name="connsiteY94" fmla="*/ 1516449 h 1692226"/>
              <a:gd name="connsiteX95" fmla="*/ 1896330 w 9662615"/>
              <a:gd name="connsiteY95" fmla="*/ 1525725 h 1692226"/>
              <a:gd name="connsiteX96" fmla="*/ 1835994 w 9662615"/>
              <a:gd name="connsiteY96" fmla="*/ 1527678 h 1692226"/>
              <a:gd name="connsiteX97" fmla="*/ 1671119 w 9662615"/>
              <a:gd name="connsiteY97" fmla="*/ 1536701 h 1692226"/>
              <a:gd name="connsiteX98" fmla="*/ 1601337 w 9662615"/>
              <a:gd name="connsiteY98" fmla="*/ 1548552 h 1692226"/>
              <a:gd name="connsiteX99" fmla="*/ 1407755 w 9662615"/>
              <a:gd name="connsiteY99" fmla="*/ 1571444 h 1692226"/>
              <a:gd name="connsiteX100" fmla="*/ 1271994 w 9662615"/>
              <a:gd name="connsiteY100" fmla="*/ 1579471 h 1692226"/>
              <a:gd name="connsiteX101" fmla="*/ 1249226 w 9662615"/>
              <a:gd name="connsiteY101" fmla="*/ 1583140 h 1692226"/>
              <a:gd name="connsiteX102" fmla="*/ 1217719 w 9662615"/>
              <a:gd name="connsiteY102" fmla="*/ 1580863 h 1692226"/>
              <a:gd name="connsiteX103" fmla="*/ 1091432 w 9662615"/>
              <a:gd name="connsiteY103" fmla="*/ 1571003 h 1692226"/>
              <a:gd name="connsiteX104" fmla="*/ 992039 w 9662615"/>
              <a:gd name="connsiteY104" fmla="*/ 1556662 h 1692226"/>
              <a:gd name="connsiteX105" fmla="*/ 868264 w 9662615"/>
              <a:gd name="connsiteY105" fmla="*/ 1566392 h 1692226"/>
              <a:gd name="connsiteX106" fmla="*/ 792765 w 9662615"/>
              <a:gd name="connsiteY106" fmla="*/ 1563102 h 1692226"/>
              <a:gd name="connsiteX107" fmla="*/ 669055 w 9662615"/>
              <a:gd name="connsiteY107" fmla="*/ 1543638 h 1692226"/>
              <a:gd name="connsiteX108" fmla="*/ 506152 w 9662615"/>
              <a:gd name="connsiteY108" fmla="*/ 1549124 h 1692226"/>
              <a:gd name="connsiteX109" fmla="*/ 472797 w 9662615"/>
              <a:gd name="connsiteY109" fmla="*/ 1568904 h 1692226"/>
              <a:gd name="connsiteX110" fmla="*/ 427864 w 9662615"/>
              <a:gd name="connsiteY110" fmla="*/ 1580848 h 1692226"/>
              <a:gd name="connsiteX111" fmla="*/ 408381 w 9662615"/>
              <a:gd name="connsiteY111" fmla="*/ 1552940 h 1692226"/>
              <a:gd name="connsiteX112" fmla="*/ 267163 w 9662615"/>
              <a:gd name="connsiteY112" fmla="*/ 1531913 h 1692226"/>
              <a:gd name="connsiteX113" fmla="*/ 196644 w 9662615"/>
              <a:gd name="connsiteY113" fmla="*/ 1524565 h 1692226"/>
              <a:gd name="connsiteX114" fmla="*/ 86819 w 9662615"/>
              <a:gd name="connsiteY114" fmla="*/ 1519517 h 1692226"/>
              <a:gd name="connsiteX115" fmla="*/ 53369 w 9662615"/>
              <a:gd name="connsiteY115" fmla="*/ 1516853 h 1692226"/>
              <a:gd name="connsiteX116" fmla="*/ 2359 w 9662615"/>
              <a:gd name="connsiteY116" fmla="*/ 1515247 h 1692226"/>
              <a:gd name="connsiteX117" fmla="*/ 0 w 9662615"/>
              <a:gd name="connsiteY117" fmla="*/ 1514932 h 1692226"/>
              <a:gd name="connsiteX118" fmla="*/ 0 w 9662615"/>
              <a:gd name="connsiteY118" fmla="*/ 0 h 1692226"/>
              <a:gd name="connsiteX0" fmla="*/ 0 w 9662615"/>
              <a:gd name="connsiteY0" fmla="*/ 0 h 1621094"/>
              <a:gd name="connsiteX1" fmla="*/ 9662615 w 9662615"/>
              <a:gd name="connsiteY1" fmla="*/ 0 h 1621094"/>
              <a:gd name="connsiteX2" fmla="*/ 9662615 w 9662615"/>
              <a:gd name="connsiteY2" fmla="*/ 1280346 h 1621094"/>
              <a:gd name="connsiteX3" fmla="*/ 9658420 w 9662615"/>
              <a:gd name="connsiteY3" fmla="*/ 1280106 h 1621094"/>
              <a:gd name="connsiteX4" fmla="*/ 9469546 w 9662615"/>
              <a:gd name="connsiteY4" fmla="*/ 1289837 h 1621094"/>
              <a:gd name="connsiteX5" fmla="*/ 9385895 w 9662615"/>
              <a:gd name="connsiteY5" fmla="*/ 1269203 h 1621094"/>
              <a:gd name="connsiteX6" fmla="*/ 9144767 w 9662615"/>
              <a:gd name="connsiteY6" fmla="*/ 1264120 h 1621094"/>
              <a:gd name="connsiteX7" fmla="*/ 8837252 w 9662615"/>
              <a:gd name="connsiteY7" fmla="*/ 1350515 h 1621094"/>
              <a:gd name="connsiteX8" fmla="*/ 8705466 w 9662615"/>
              <a:gd name="connsiteY8" fmla="*/ 1342419 h 1621094"/>
              <a:gd name="connsiteX9" fmla="*/ 8652221 w 9662615"/>
              <a:gd name="connsiteY9" fmla="*/ 1326906 h 1621094"/>
              <a:gd name="connsiteX10" fmla="*/ 8632312 w 9662615"/>
              <a:gd name="connsiteY10" fmla="*/ 1326025 h 1621094"/>
              <a:gd name="connsiteX11" fmla="*/ 8591582 w 9662615"/>
              <a:gd name="connsiteY11" fmla="*/ 1341666 h 1621094"/>
              <a:gd name="connsiteX12" fmla="*/ 8537336 w 9662615"/>
              <a:gd name="connsiteY12" fmla="*/ 1341684 h 1621094"/>
              <a:gd name="connsiteX13" fmla="*/ 8472508 w 9662615"/>
              <a:gd name="connsiteY13" fmla="*/ 1363109 h 1621094"/>
              <a:gd name="connsiteX14" fmla="*/ 8258477 w 9662615"/>
              <a:gd name="connsiteY14" fmla="*/ 1370666 h 1621094"/>
              <a:gd name="connsiteX15" fmla="*/ 8197961 w 9662615"/>
              <a:gd name="connsiteY15" fmla="*/ 1392804 h 1621094"/>
              <a:gd name="connsiteX16" fmla="*/ 8171196 w 9662615"/>
              <a:gd name="connsiteY16" fmla="*/ 1397216 h 1621094"/>
              <a:gd name="connsiteX17" fmla="*/ 8127667 w 9662615"/>
              <a:gd name="connsiteY17" fmla="*/ 1418254 h 1621094"/>
              <a:gd name="connsiteX18" fmla="*/ 7974579 w 9662615"/>
              <a:gd name="connsiteY18" fmla="*/ 1383439 h 1621094"/>
              <a:gd name="connsiteX19" fmla="*/ 7768351 w 9662615"/>
              <a:gd name="connsiteY19" fmla="*/ 1395051 h 1621094"/>
              <a:gd name="connsiteX20" fmla="*/ 7635985 w 9662615"/>
              <a:gd name="connsiteY20" fmla="*/ 1386363 h 1621094"/>
              <a:gd name="connsiteX21" fmla="*/ 7466069 w 9662615"/>
              <a:gd name="connsiteY21" fmla="*/ 1377654 h 1621094"/>
              <a:gd name="connsiteX22" fmla="*/ 7355642 w 9662615"/>
              <a:gd name="connsiteY22" fmla="*/ 1407761 h 1621094"/>
              <a:gd name="connsiteX23" fmla="*/ 7151610 w 9662615"/>
              <a:gd name="connsiteY23" fmla="*/ 1397856 h 1621094"/>
              <a:gd name="connsiteX24" fmla="*/ 7082147 w 9662615"/>
              <a:gd name="connsiteY24" fmla="*/ 1406113 h 1621094"/>
              <a:gd name="connsiteX25" fmla="*/ 7014958 w 9662615"/>
              <a:gd name="connsiteY25" fmla="*/ 1396883 h 1621094"/>
              <a:gd name="connsiteX26" fmla="*/ 6907567 w 9662615"/>
              <a:gd name="connsiteY26" fmla="*/ 1419149 h 1621094"/>
              <a:gd name="connsiteX27" fmla="*/ 6748428 w 9662615"/>
              <a:gd name="connsiteY27" fmla="*/ 1420308 h 1621094"/>
              <a:gd name="connsiteX28" fmla="*/ 6654257 w 9662615"/>
              <a:gd name="connsiteY28" fmla="*/ 1424143 h 1621094"/>
              <a:gd name="connsiteX29" fmla="*/ 6620123 w 9662615"/>
              <a:gd name="connsiteY29" fmla="*/ 1430535 h 1621094"/>
              <a:gd name="connsiteX30" fmla="*/ 6571355 w 9662615"/>
              <a:gd name="connsiteY30" fmla="*/ 1436144 h 1621094"/>
              <a:gd name="connsiteX31" fmla="*/ 6486557 w 9662615"/>
              <a:gd name="connsiteY31" fmla="*/ 1449861 h 1621094"/>
              <a:gd name="connsiteX32" fmla="*/ 6370419 w 9662615"/>
              <a:gd name="connsiteY32" fmla="*/ 1461649 h 1621094"/>
              <a:gd name="connsiteX33" fmla="*/ 6278839 w 9662615"/>
              <a:gd name="connsiteY33" fmla="*/ 1449160 h 1621094"/>
              <a:gd name="connsiteX34" fmla="*/ 6272455 w 9662615"/>
              <a:gd name="connsiteY34" fmla="*/ 1453191 h 1621094"/>
              <a:gd name="connsiteX35" fmla="*/ 6212659 w 9662615"/>
              <a:gd name="connsiteY35" fmla="*/ 1454850 h 1621094"/>
              <a:gd name="connsiteX36" fmla="*/ 6069317 w 9662615"/>
              <a:gd name="connsiteY36" fmla="*/ 1445838 h 1621094"/>
              <a:gd name="connsiteX37" fmla="*/ 5878477 w 9662615"/>
              <a:gd name="connsiteY37" fmla="*/ 1439180 h 1621094"/>
              <a:gd name="connsiteX38" fmla="*/ 5838387 w 9662615"/>
              <a:gd name="connsiteY38" fmla="*/ 1444679 h 1621094"/>
              <a:gd name="connsiteX39" fmla="*/ 5771136 w 9662615"/>
              <a:gd name="connsiteY39" fmla="*/ 1453639 h 1621094"/>
              <a:gd name="connsiteX40" fmla="*/ 5724081 w 9662615"/>
              <a:gd name="connsiteY40" fmla="*/ 1470431 h 1621094"/>
              <a:gd name="connsiteX41" fmla="*/ 5666577 w 9662615"/>
              <a:gd name="connsiteY41" fmla="*/ 1473921 h 1621094"/>
              <a:gd name="connsiteX42" fmla="*/ 5649068 w 9662615"/>
              <a:gd name="connsiteY42" fmla="*/ 1461676 h 1621094"/>
              <a:gd name="connsiteX43" fmla="*/ 5588902 w 9662615"/>
              <a:gd name="connsiteY43" fmla="*/ 1469647 h 1621094"/>
              <a:gd name="connsiteX44" fmla="*/ 5498090 w 9662615"/>
              <a:gd name="connsiteY44" fmla="*/ 1483173 h 1621094"/>
              <a:gd name="connsiteX45" fmla="*/ 5444641 w 9662615"/>
              <a:gd name="connsiteY45" fmla="*/ 1487602 h 1621094"/>
              <a:gd name="connsiteX46" fmla="*/ 5299812 w 9662615"/>
              <a:gd name="connsiteY46" fmla="*/ 1503362 h 1621094"/>
              <a:gd name="connsiteX47" fmla="*/ 5213947 w 9662615"/>
              <a:gd name="connsiteY47" fmla="*/ 1516637 h 1621094"/>
              <a:gd name="connsiteX48" fmla="*/ 5090342 w 9662615"/>
              <a:gd name="connsiteY48" fmla="*/ 1546680 h 1621094"/>
              <a:gd name="connsiteX49" fmla="*/ 5129812 w 9662615"/>
              <a:gd name="connsiteY49" fmla="*/ 1521277 h 1621094"/>
              <a:gd name="connsiteX50" fmla="*/ 5059484 w 9662615"/>
              <a:gd name="connsiteY50" fmla="*/ 1546802 h 1621094"/>
              <a:gd name="connsiteX51" fmla="*/ 5038524 w 9662615"/>
              <a:gd name="connsiteY51" fmla="*/ 1545675 h 1621094"/>
              <a:gd name="connsiteX52" fmla="*/ 5026564 w 9662615"/>
              <a:gd name="connsiteY52" fmla="*/ 1545376 h 1621094"/>
              <a:gd name="connsiteX53" fmla="*/ 4969433 w 9662615"/>
              <a:gd name="connsiteY53" fmla="*/ 1550865 h 1621094"/>
              <a:gd name="connsiteX54" fmla="*/ 4921303 w 9662615"/>
              <a:gd name="connsiteY54" fmla="*/ 1575379 h 1621094"/>
              <a:gd name="connsiteX55" fmla="*/ 4871726 w 9662615"/>
              <a:gd name="connsiteY55" fmla="*/ 1570584 h 1621094"/>
              <a:gd name="connsiteX56" fmla="*/ 4847242 w 9662615"/>
              <a:gd name="connsiteY56" fmla="*/ 1621094 h 1621094"/>
              <a:gd name="connsiteX57" fmla="*/ 4821058 w 9662615"/>
              <a:gd name="connsiteY57" fmla="*/ 1553078 h 1621094"/>
              <a:gd name="connsiteX58" fmla="*/ 4791466 w 9662615"/>
              <a:gd name="connsiteY58" fmla="*/ 1561324 h 1621094"/>
              <a:gd name="connsiteX59" fmla="*/ 4784247 w 9662615"/>
              <a:gd name="connsiteY59" fmla="*/ 1562342 h 1621094"/>
              <a:gd name="connsiteX60" fmla="*/ 4735334 w 9662615"/>
              <a:gd name="connsiteY60" fmla="*/ 1581778 h 1621094"/>
              <a:gd name="connsiteX61" fmla="*/ 4697562 w 9662615"/>
              <a:gd name="connsiteY61" fmla="*/ 1551206 h 1621094"/>
              <a:gd name="connsiteX62" fmla="*/ 4662664 w 9662615"/>
              <a:gd name="connsiteY62" fmla="*/ 1573162 h 1621094"/>
              <a:gd name="connsiteX63" fmla="*/ 4603028 w 9662615"/>
              <a:gd name="connsiteY63" fmla="*/ 1568821 h 1621094"/>
              <a:gd name="connsiteX64" fmla="*/ 4541612 w 9662615"/>
              <a:gd name="connsiteY64" fmla="*/ 1545262 h 1621094"/>
              <a:gd name="connsiteX65" fmla="*/ 4422155 w 9662615"/>
              <a:gd name="connsiteY65" fmla="*/ 1542059 h 1621094"/>
              <a:gd name="connsiteX66" fmla="*/ 4221826 w 9662615"/>
              <a:gd name="connsiteY66" fmla="*/ 1508923 h 1621094"/>
              <a:gd name="connsiteX67" fmla="*/ 4096601 w 9662615"/>
              <a:gd name="connsiteY67" fmla="*/ 1521563 h 1621094"/>
              <a:gd name="connsiteX68" fmla="*/ 3970635 w 9662615"/>
              <a:gd name="connsiteY68" fmla="*/ 1544815 h 1621094"/>
              <a:gd name="connsiteX69" fmla="*/ 3833906 w 9662615"/>
              <a:gd name="connsiteY69" fmla="*/ 1516637 h 1621094"/>
              <a:gd name="connsiteX70" fmla="*/ 3696258 w 9662615"/>
              <a:gd name="connsiteY70" fmla="*/ 1537563 h 1621094"/>
              <a:gd name="connsiteX71" fmla="*/ 3594070 w 9662615"/>
              <a:gd name="connsiteY71" fmla="*/ 1509422 h 1621094"/>
              <a:gd name="connsiteX72" fmla="*/ 3565233 w 9662615"/>
              <a:gd name="connsiteY72" fmla="*/ 1515122 h 1621094"/>
              <a:gd name="connsiteX73" fmla="*/ 3560267 w 9662615"/>
              <a:gd name="connsiteY73" fmla="*/ 1516288 h 1621094"/>
              <a:gd name="connsiteX74" fmla="*/ 3540258 w 9662615"/>
              <a:gd name="connsiteY74" fmla="*/ 1516976 h 1621094"/>
              <a:gd name="connsiteX75" fmla="*/ 3534780 w 9662615"/>
              <a:gd name="connsiteY75" fmla="*/ 1522141 h 1621094"/>
              <a:gd name="connsiteX76" fmla="*/ 3504783 w 9662615"/>
              <a:gd name="connsiteY76" fmla="*/ 1526739 h 1621094"/>
              <a:gd name="connsiteX77" fmla="*/ 3430805 w 9662615"/>
              <a:gd name="connsiteY77" fmla="*/ 1542521 h 1621094"/>
              <a:gd name="connsiteX78" fmla="*/ 3292707 w 9662615"/>
              <a:gd name="connsiteY78" fmla="*/ 1520490 h 1621094"/>
              <a:gd name="connsiteX79" fmla="*/ 3187872 w 9662615"/>
              <a:gd name="connsiteY79" fmla="*/ 1519991 h 1621094"/>
              <a:gd name="connsiteX80" fmla="*/ 3148026 w 9662615"/>
              <a:gd name="connsiteY80" fmla="*/ 1524777 h 1621094"/>
              <a:gd name="connsiteX81" fmla="*/ 3092394 w 9662615"/>
              <a:gd name="connsiteY81" fmla="*/ 1528115 h 1621094"/>
              <a:gd name="connsiteX82" fmla="*/ 2994200 w 9662615"/>
              <a:gd name="connsiteY82" fmla="*/ 1537857 h 1621094"/>
              <a:gd name="connsiteX83" fmla="*/ 2862301 w 9662615"/>
              <a:gd name="connsiteY83" fmla="*/ 1544250 h 1621094"/>
              <a:gd name="connsiteX84" fmla="*/ 2766335 w 9662615"/>
              <a:gd name="connsiteY84" fmla="*/ 1527662 h 1621094"/>
              <a:gd name="connsiteX85" fmla="*/ 2757836 w 9662615"/>
              <a:gd name="connsiteY85" fmla="*/ 1531371 h 1621094"/>
              <a:gd name="connsiteX86" fmla="*/ 2691555 w 9662615"/>
              <a:gd name="connsiteY86" fmla="*/ 1530283 h 1621094"/>
              <a:gd name="connsiteX87" fmla="*/ 2491676 w 9662615"/>
              <a:gd name="connsiteY87" fmla="*/ 1500859 h 1621094"/>
              <a:gd name="connsiteX88" fmla="*/ 2378036 w 9662615"/>
              <a:gd name="connsiteY88" fmla="*/ 1520645 h 1621094"/>
              <a:gd name="connsiteX89" fmla="*/ 2284269 w 9662615"/>
              <a:gd name="connsiteY89" fmla="*/ 1503068 h 1621094"/>
              <a:gd name="connsiteX90" fmla="*/ 2207104 w 9662615"/>
              <a:gd name="connsiteY90" fmla="*/ 1508888 h 1621094"/>
              <a:gd name="connsiteX91" fmla="*/ 2149226 w 9662615"/>
              <a:gd name="connsiteY91" fmla="*/ 1523409 h 1621094"/>
              <a:gd name="connsiteX92" fmla="*/ 2084783 w 9662615"/>
              <a:gd name="connsiteY92" fmla="*/ 1524245 h 1621094"/>
              <a:gd name="connsiteX93" fmla="*/ 2070075 w 9662615"/>
              <a:gd name="connsiteY93" fmla="*/ 1511285 h 1621094"/>
              <a:gd name="connsiteX94" fmla="*/ 2001057 w 9662615"/>
              <a:gd name="connsiteY94" fmla="*/ 1516449 h 1621094"/>
              <a:gd name="connsiteX95" fmla="*/ 1896330 w 9662615"/>
              <a:gd name="connsiteY95" fmla="*/ 1525725 h 1621094"/>
              <a:gd name="connsiteX96" fmla="*/ 1835994 w 9662615"/>
              <a:gd name="connsiteY96" fmla="*/ 1527678 h 1621094"/>
              <a:gd name="connsiteX97" fmla="*/ 1671119 w 9662615"/>
              <a:gd name="connsiteY97" fmla="*/ 1536701 h 1621094"/>
              <a:gd name="connsiteX98" fmla="*/ 1601337 w 9662615"/>
              <a:gd name="connsiteY98" fmla="*/ 1548552 h 1621094"/>
              <a:gd name="connsiteX99" fmla="*/ 1407755 w 9662615"/>
              <a:gd name="connsiteY99" fmla="*/ 1571444 h 1621094"/>
              <a:gd name="connsiteX100" fmla="*/ 1271994 w 9662615"/>
              <a:gd name="connsiteY100" fmla="*/ 1579471 h 1621094"/>
              <a:gd name="connsiteX101" fmla="*/ 1249226 w 9662615"/>
              <a:gd name="connsiteY101" fmla="*/ 1583140 h 1621094"/>
              <a:gd name="connsiteX102" fmla="*/ 1217719 w 9662615"/>
              <a:gd name="connsiteY102" fmla="*/ 1580863 h 1621094"/>
              <a:gd name="connsiteX103" fmla="*/ 1091432 w 9662615"/>
              <a:gd name="connsiteY103" fmla="*/ 1571003 h 1621094"/>
              <a:gd name="connsiteX104" fmla="*/ 992039 w 9662615"/>
              <a:gd name="connsiteY104" fmla="*/ 1556662 h 1621094"/>
              <a:gd name="connsiteX105" fmla="*/ 868264 w 9662615"/>
              <a:gd name="connsiteY105" fmla="*/ 1566392 h 1621094"/>
              <a:gd name="connsiteX106" fmla="*/ 792765 w 9662615"/>
              <a:gd name="connsiteY106" fmla="*/ 1563102 h 1621094"/>
              <a:gd name="connsiteX107" fmla="*/ 669055 w 9662615"/>
              <a:gd name="connsiteY107" fmla="*/ 1543638 h 1621094"/>
              <a:gd name="connsiteX108" fmla="*/ 506152 w 9662615"/>
              <a:gd name="connsiteY108" fmla="*/ 1549124 h 1621094"/>
              <a:gd name="connsiteX109" fmla="*/ 472797 w 9662615"/>
              <a:gd name="connsiteY109" fmla="*/ 1568904 h 1621094"/>
              <a:gd name="connsiteX110" fmla="*/ 427864 w 9662615"/>
              <a:gd name="connsiteY110" fmla="*/ 1580848 h 1621094"/>
              <a:gd name="connsiteX111" fmla="*/ 408381 w 9662615"/>
              <a:gd name="connsiteY111" fmla="*/ 1552940 h 1621094"/>
              <a:gd name="connsiteX112" fmla="*/ 267163 w 9662615"/>
              <a:gd name="connsiteY112" fmla="*/ 1531913 h 1621094"/>
              <a:gd name="connsiteX113" fmla="*/ 196644 w 9662615"/>
              <a:gd name="connsiteY113" fmla="*/ 1524565 h 1621094"/>
              <a:gd name="connsiteX114" fmla="*/ 86819 w 9662615"/>
              <a:gd name="connsiteY114" fmla="*/ 1519517 h 1621094"/>
              <a:gd name="connsiteX115" fmla="*/ 53369 w 9662615"/>
              <a:gd name="connsiteY115" fmla="*/ 1516853 h 1621094"/>
              <a:gd name="connsiteX116" fmla="*/ 2359 w 9662615"/>
              <a:gd name="connsiteY116" fmla="*/ 1515247 h 1621094"/>
              <a:gd name="connsiteX117" fmla="*/ 0 w 9662615"/>
              <a:gd name="connsiteY117" fmla="*/ 1514932 h 1621094"/>
              <a:gd name="connsiteX118" fmla="*/ 0 w 9662615"/>
              <a:gd name="connsiteY118" fmla="*/ 0 h 1621094"/>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1303 w 9662615"/>
              <a:gd name="connsiteY54" fmla="*/ 1575379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5334 w 9662615"/>
              <a:gd name="connsiteY60" fmla="*/ 1581778 h 1583140"/>
              <a:gd name="connsiteX61" fmla="*/ 4697562 w 9662615"/>
              <a:gd name="connsiteY61" fmla="*/ 1551206 h 1583140"/>
              <a:gd name="connsiteX62" fmla="*/ 4662664 w 9662615"/>
              <a:gd name="connsiteY62" fmla="*/ 1573162 h 1583140"/>
              <a:gd name="connsiteX63" fmla="*/ 4603028 w 9662615"/>
              <a:gd name="connsiteY63" fmla="*/ 1568821 h 1583140"/>
              <a:gd name="connsiteX64" fmla="*/ 4541612 w 9662615"/>
              <a:gd name="connsiteY64" fmla="*/ 1545262 h 1583140"/>
              <a:gd name="connsiteX65" fmla="*/ 4422155 w 9662615"/>
              <a:gd name="connsiteY65" fmla="*/ 1542059 h 1583140"/>
              <a:gd name="connsiteX66" fmla="*/ 4221826 w 9662615"/>
              <a:gd name="connsiteY66" fmla="*/ 1508923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5334 w 9662615"/>
              <a:gd name="connsiteY60" fmla="*/ 1581778 h 1583140"/>
              <a:gd name="connsiteX61" fmla="*/ 4697562 w 9662615"/>
              <a:gd name="connsiteY61" fmla="*/ 1551206 h 1583140"/>
              <a:gd name="connsiteX62" fmla="*/ 4662664 w 9662615"/>
              <a:gd name="connsiteY62" fmla="*/ 1573162 h 1583140"/>
              <a:gd name="connsiteX63" fmla="*/ 4603028 w 9662615"/>
              <a:gd name="connsiteY63" fmla="*/ 1568821 h 1583140"/>
              <a:gd name="connsiteX64" fmla="*/ 4541612 w 9662615"/>
              <a:gd name="connsiteY64" fmla="*/ 1545262 h 1583140"/>
              <a:gd name="connsiteX65" fmla="*/ 4422155 w 9662615"/>
              <a:gd name="connsiteY65" fmla="*/ 1542059 h 1583140"/>
              <a:gd name="connsiteX66" fmla="*/ 4221826 w 9662615"/>
              <a:gd name="connsiteY66" fmla="*/ 1508923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97680"/>
              <a:gd name="connsiteX1" fmla="*/ 9662615 w 9662615"/>
              <a:gd name="connsiteY1" fmla="*/ 0 h 1597680"/>
              <a:gd name="connsiteX2" fmla="*/ 9662615 w 9662615"/>
              <a:gd name="connsiteY2" fmla="*/ 1280346 h 1597680"/>
              <a:gd name="connsiteX3" fmla="*/ 9658420 w 9662615"/>
              <a:gd name="connsiteY3" fmla="*/ 1280106 h 1597680"/>
              <a:gd name="connsiteX4" fmla="*/ 9469546 w 9662615"/>
              <a:gd name="connsiteY4" fmla="*/ 1289837 h 1597680"/>
              <a:gd name="connsiteX5" fmla="*/ 9385895 w 9662615"/>
              <a:gd name="connsiteY5" fmla="*/ 1269203 h 1597680"/>
              <a:gd name="connsiteX6" fmla="*/ 9144767 w 9662615"/>
              <a:gd name="connsiteY6" fmla="*/ 1264120 h 1597680"/>
              <a:gd name="connsiteX7" fmla="*/ 8837252 w 9662615"/>
              <a:gd name="connsiteY7" fmla="*/ 1350515 h 1597680"/>
              <a:gd name="connsiteX8" fmla="*/ 8705466 w 9662615"/>
              <a:gd name="connsiteY8" fmla="*/ 1342419 h 1597680"/>
              <a:gd name="connsiteX9" fmla="*/ 8652221 w 9662615"/>
              <a:gd name="connsiteY9" fmla="*/ 1326906 h 1597680"/>
              <a:gd name="connsiteX10" fmla="*/ 8632312 w 9662615"/>
              <a:gd name="connsiteY10" fmla="*/ 1326025 h 1597680"/>
              <a:gd name="connsiteX11" fmla="*/ 8591582 w 9662615"/>
              <a:gd name="connsiteY11" fmla="*/ 1341666 h 1597680"/>
              <a:gd name="connsiteX12" fmla="*/ 8537336 w 9662615"/>
              <a:gd name="connsiteY12" fmla="*/ 1341684 h 1597680"/>
              <a:gd name="connsiteX13" fmla="*/ 8472508 w 9662615"/>
              <a:gd name="connsiteY13" fmla="*/ 1363109 h 1597680"/>
              <a:gd name="connsiteX14" fmla="*/ 8258477 w 9662615"/>
              <a:gd name="connsiteY14" fmla="*/ 1370666 h 1597680"/>
              <a:gd name="connsiteX15" fmla="*/ 8197961 w 9662615"/>
              <a:gd name="connsiteY15" fmla="*/ 1392804 h 1597680"/>
              <a:gd name="connsiteX16" fmla="*/ 8171196 w 9662615"/>
              <a:gd name="connsiteY16" fmla="*/ 1397216 h 1597680"/>
              <a:gd name="connsiteX17" fmla="*/ 8127667 w 9662615"/>
              <a:gd name="connsiteY17" fmla="*/ 1418254 h 1597680"/>
              <a:gd name="connsiteX18" fmla="*/ 7974579 w 9662615"/>
              <a:gd name="connsiteY18" fmla="*/ 1383439 h 1597680"/>
              <a:gd name="connsiteX19" fmla="*/ 7768351 w 9662615"/>
              <a:gd name="connsiteY19" fmla="*/ 1395051 h 1597680"/>
              <a:gd name="connsiteX20" fmla="*/ 7635985 w 9662615"/>
              <a:gd name="connsiteY20" fmla="*/ 1386363 h 1597680"/>
              <a:gd name="connsiteX21" fmla="*/ 7466069 w 9662615"/>
              <a:gd name="connsiteY21" fmla="*/ 1377654 h 1597680"/>
              <a:gd name="connsiteX22" fmla="*/ 7355642 w 9662615"/>
              <a:gd name="connsiteY22" fmla="*/ 1407761 h 1597680"/>
              <a:gd name="connsiteX23" fmla="*/ 7151610 w 9662615"/>
              <a:gd name="connsiteY23" fmla="*/ 1397856 h 1597680"/>
              <a:gd name="connsiteX24" fmla="*/ 7082147 w 9662615"/>
              <a:gd name="connsiteY24" fmla="*/ 1406113 h 1597680"/>
              <a:gd name="connsiteX25" fmla="*/ 7014958 w 9662615"/>
              <a:gd name="connsiteY25" fmla="*/ 1396883 h 1597680"/>
              <a:gd name="connsiteX26" fmla="*/ 6907567 w 9662615"/>
              <a:gd name="connsiteY26" fmla="*/ 1419149 h 1597680"/>
              <a:gd name="connsiteX27" fmla="*/ 6748428 w 9662615"/>
              <a:gd name="connsiteY27" fmla="*/ 1420308 h 1597680"/>
              <a:gd name="connsiteX28" fmla="*/ 6654257 w 9662615"/>
              <a:gd name="connsiteY28" fmla="*/ 1424143 h 1597680"/>
              <a:gd name="connsiteX29" fmla="*/ 6620123 w 9662615"/>
              <a:gd name="connsiteY29" fmla="*/ 1430535 h 1597680"/>
              <a:gd name="connsiteX30" fmla="*/ 6571355 w 9662615"/>
              <a:gd name="connsiteY30" fmla="*/ 1436144 h 1597680"/>
              <a:gd name="connsiteX31" fmla="*/ 6486557 w 9662615"/>
              <a:gd name="connsiteY31" fmla="*/ 1449861 h 1597680"/>
              <a:gd name="connsiteX32" fmla="*/ 6370419 w 9662615"/>
              <a:gd name="connsiteY32" fmla="*/ 1461649 h 1597680"/>
              <a:gd name="connsiteX33" fmla="*/ 6278839 w 9662615"/>
              <a:gd name="connsiteY33" fmla="*/ 1449160 h 1597680"/>
              <a:gd name="connsiteX34" fmla="*/ 6272455 w 9662615"/>
              <a:gd name="connsiteY34" fmla="*/ 1453191 h 1597680"/>
              <a:gd name="connsiteX35" fmla="*/ 6212659 w 9662615"/>
              <a:gd name="connsiteY35" fmla="*/ 1454850 h 1597680"/>
              <a:gd name="connsiteX36" fmla="*/ 6069317 w 9662615"/>
              <a:gd name="connsiteY36" fmla="*/ 1445838 h 1597680"/>
              <a:gd name="connsiteX37" fmla="*/ 5878477 w 9662615"/>
              <a:gd name="connsiteY37" fmla="*/ 1439180 h 1597680"/>
              <a:gd name="connsiteX38" fmla="*/ 5838387 w 9662615"/>
              <a:gd name="connsiteY38" fmla="*/ 1444679 h 1597680"/>
              <a:gd name="connsiteX39" fmla="*/ 5771136 w 9662615"/>
              <a:gd name="connsiteY39" fmla="*/ 1453639 h 1597680"/>
              <a:gd name="connsiteX40" fmla="*/ 5724081 w 9662615"/>
              <a:gd name="connsiteY40" fmla="*/ 1470431 h 1597680"/>
              <a:gd name="connsiteX41" fmla="*/ 5666577 w 9662615"/>
              <a:gd name="connsiteY41" fmla="*/ 1473921 h 1597680"/>
              <a:gd name="connsiteX42" fmla="*/ 5649068 w 9662615"/>
              <a:gd name="connsiteY42" fmla="*/ 1461676 h 1597680"/>
              <a:gd name="connsiteX43" fmla="*/ 5588902 w 9662615"/>
              <a:gd name="connsiteY43" fmla="*/ 1469647 h 1597680"/>
              <a:gd name="connsiteX44" fmla="*/ 5498090 w 9662615"/>
              <a:gd name="connsiteY44" fmla="*/ 1483173 h 1597680"/>
              <a:gd name="connsiteX45" fmla="*/ 5444641 w 9662615"/>
              <a:gd name="connsiteY45" fmla="*/ 1487602 h 1597680"/>
              <a:gd name="connsiteX46" fmla="*/ 5299812 w 9662615"/>
              <a:gd name="connsiteY46" fmla="*/ 1503362 h 1597680"/>
              <a:gd name="connsiteX47" fmla="*/ 5213947 w 9662615"/>
              <a:gd name="connsiteY47" fmla="*/ 1516637 h 1597680"/>
              <a:gd name="connsiteX48" fmla="*/ 5090342 w 9662615"/>
              <a:gd name="connsiteY48" fmla="*/ 1546680 h 1597680"/>
              <a:gd name="connsiteX49" fmla="*/ 5129812 w 9662615"/>
              <a:gd name="connsiteY49" fmla="*/ 1521277 h 1597680"/>
              <a:gd name="connsiteX50" fmla="*/ 5059484 w 9662615"/>
              <a:gd name="connsiteY50" fmla="*/ 1546802 h 1597680"/>
              <a:gd name="connsiteX51" fmla="*/ 5038524 w 9662615"/>
              <a:gd name="connsiteY51" fmla="*/ 1545675 h 1597680"/>
              <a:gd name="connsiteX52" fmla="*/ 5026564 w 9662615"/>
              <a:gd name="connsiteY52" fmla="*/ 1545376 h 1597680"/>
              <a:gd name="connsiteX53" fmla="*/ 4969433 w 9662615"/>
              <a:gd name="connsiteY53" fmla="*/ 1550865 h 1597680"/>
              <a:gd name="connsiteX54" fmla="*/ 4929254 w 9662615"/>
              <a:gd name="connsiteY54" fmla="*/ 1563452 h 1597680"/>
              <a:gd name="connsiteX55" fmla="*/ 4871726 w 9662615"/>
              <a:gd name="connsiteY55" fmla="*/ 1570584 h 1597680"/>
              <a:gd name="connsiteX56" fmla="*/ 4843267 w 9662615"/>
              <a:gd name="connsiteY56" fmla="*/ 1561459 h 1597680"/>
              <a:gd name="connsiteX57" fmla="*/ 4821058 w 9662615"/>
              <a:gd name="connsiteY57" fmla="*/ 1553078 h 1597680"/>
              <a:gd name="connsiteX58" fmla="*/ 4791466 w 9662615"/>
              <a:gd name="connsiteY58" fmla="*/ 1561324 h 1597680"/>
              <a:gd name="connsiteX59" fmla="*/ 4784247 w 9662615"/>
              <a:gd name="connsiteY59" fmla="*/ 1562342 h 1597680"/>
              <a:gd name="connsiteX60" fmla="*/ 4743285 w 9662615"/>
              <a:gd name="connsiteY60" fmla="*/ 1597680 h 1597680"/>
              <a:gd name="connsiteX61" fmla="*/ 4697562 w 9662615"/>
              <a:gd name="connsiteY61" fmla="*/ 1551206 h 1597680"/>
              <a:gd name="connsiteX62" fmla="*/ 4662664 w 9662615"/>
              <a:gd name="connsiteY62" fmla="*/ 1573162 h 1597680"/>
              <a:gd name="connsiteX63" fmla="*/ 4603028 w 9662615"/>
              <a:gd name="connsiteY63" fmla="*/ 1568821 h 1597680"/>
              <a:gd name="connsiteX64" fmla="*/ 4541612 w 9662615"/>
              <a:gd name="connsiteY64" fmla="*/ 1545262 h 1597680"/>
              <a:gd name="connsiteX65" fmla="*/ 4422155 w 9662615"/>
              <a:gd name="connsiteY65" fmla="*/ 1542059 h 1597680"/>
              <a:gd name="connsiteX66" fmla="*/ 4221826 w 9662615"/>
              <a:gd name="connsiteY66" fmla="*/ 1508923 h 1597680"/>
              <a:gd name="connsiteX67" fmla="*/ 4096601 w 9662615"/>
              <a:gd name="connsiteY67" fmla="*/ 1521563 h 1597680"/>
              <a:gd name="connsiteX68" fmla="*/ 3970635 w 9662615"/>
              <a:gd name="connsiteY68" fmla="*/ 1544815 h 1597680"/>
              <a:gd name="connsiteX69" fmla="*/ 3833906 w 9662615"/>
              <a:gd name="connsiteY69" fmla="*/ 1516637 h 1597680"/>
              <a:gd name="connsiteX70" fmla="*/ 3696258 w 9662615"/>
              <a:gd name="connsiteY70" fmla="*/ 1537563 h 1597680"/>
              <a:gd name="connsiteX71" fmla="*/ 3594070 w 9662615"/>
              <a:gd name="connsiteY71" fmla="*/ 1509422 h 1597680"/>
              <a:gd name="connsiteX72" fmla="*/ 3565233 w 9662615"/>
              <a:gd name="connsiteY72" fmla="*/ 1515122 h 1597680"/>
              <a:gd name="connsiteX73" fmla="*/ 3560267 w 9662615"/>
              <a:gd name="connsiteY73" fmla="*/ 1516288 h 1597680"/>
              <a:gd name="connsiteX74" fmla="*/ 3540258 w 9662615"/>
              <a:gd name="connsiteY74" fmla="*/ 1516976 h 1597680"/>
              <a:gd name="connsiteX75" fmla="*/ 3534780 w 9662615"/>
              <a:gd name="connsiteY75" fmla="*/ 1522141 h 1597680"/>
              <a:gd name="connsiteX76" fmla="*/ 3504783 w 9662615"/>
              <a:gd name="connsiteY76" fmla="*/ 1526739 h 1597680"/>
              <a:gd name="connsiteX77" fmla="*/ 3430805 w 9662615"/>
              <a:gd name="connsiteY77" fmla="*/ 1542521 h 1597680"/>
              <a:gd name="connsiteX78" fmla="*/ 3292707 w 9662615"/>
              <a:gd name="connsiteY78" fmla="*/ 1520490 h 1597680"/>
              <a:gd name="connsiteX79" fmla="*/ 3187872 w 9662615"/>
              <a:gd name="connsiteY79" fmla="*/ 1519991 h 1597680"/>
              <a:gd name="connsiteX80" fmla="*/ 3148026 w 9662615"/>
              <a:gd name="connsiteY80" fmla="*/ 1524777 h 1597680"/>
              <a:gd name="connsiteX81" fmla="*/ 3092394 w 9662615"/>
              <a:gd name="connsiteY81" fmla="*/ 1528115 h 1597680"/>
              <a:gd name="connsiteX82" fmla="*/ 2994200 w 9662615"/>
              <a:gd name="connsiteY82" fmla="*/ 1537857 h 1597680"/>
              <a:gd name="connsiteX83" fmla="*/ 2862301 w 9662615"/>
              <a:gd name="connsiteY83" fmla="*/ 1544250 h 1597680"/>
              <a:gd name="connsiteX84" fmla="*/ 2766335 w 9662615"/>
              <a:gd name="connsiteY84" fmla="*/ 1527662 h 1597680"/>
              <a:gd name="connsiteX85" fmla="*/ 2757836 w 9662615"/>
              <a:gd name="connsiteY85" fmla="*/ 1531371 h 1597680"/>
              <a:gd name="connsiteX86" fmla="*/ 2691555 w 9662615"/>
              <a:gd name="connsiteY86" fmla="*/ 1530283 h 1597680"/>
              <a:gd name="connsiteX87" fmla="*/ 2491676 w 9662615"/>
              <a:gd name="connsiteY87" fmla="*/ 1500859 h 1597680"/>
              <a:gd name="connsiteX88" fmla="*/ 2378036 w 9662615"/>
              <a:gd name="connsiteY88" fmla="*/ 1520645 h 1597680"/>
              <a:gd name="connsiteX89" fmla="*/ 2284269 w 9662615"/>
              <a:gd name="connsiteY89" fmla="*/ 1503068 h 1597680"/>
              <a:gd name="connsiteX90" fmla="*/ 2207104 w 9662615"/>
              <a:gd name="connsiteY90" fmla="*/ 1508888 h 1597680"/>
              <a:gd name="connsiteX91" fmla="*/ 2149226 w 9662615"/>
              <a:gd name="connsiteY91" fmla="*/ 1523409 h 1597680"/>
              <a:gd name="connsiteX92" fmla="*/ 2084783 w 9662615"/>
              <a:gd name="connsiteY92" fmla="*/ 1524245 h 1597680"/>
              <a:gd name="connsiteX93" fmla="*/ 2070075 w 9662615"/>
              <a:gd name="connsiteY93" fmla="*/ 1511285 h 1597680"/>
              <a:gd name="connsiteX94" fmla="*/ 2001057 w 9662615"/>
              <a:gd name="connsiteY94" fmla="*/ 1516449 h 1597680"/>
              <a:gd name="connsiteX95" fmla="*/ 1896330 w 9662615"/>
              <a:gd name="connsiteY95" fmla="*/ 1525725 h 1597680"/>
              <a:gd name="connsiteX96" fmla="*/ 1835994 w 9662615"/>
              <a:gd name="connsiteY96" fmla="*/ 1527678 h 1597680"/>
              <a:gd name="connsiteX97" fmla="*/ 1671119 w 9662615"/>
              <a:gd name="connsiteY97" fmla="*/ 1536701 h 1597680"/>
              <a:gd name="connsiteX98" fmla="*/ 1601337 w 9662615"/>
              <a:gd name="connsiteY98" fmla="*/ 1548552 h 1597680"/>
              <a:gd name="connsiteX99" fmla="*/ 1407755 w 9662615"/>
              <a:gd name="connsiteY99" fmla="*/ 1571444 h 1597680"/>
              <a:gd name="connsiteX100" fmla="*/ 1271994 w 9662615"/>
              <a:gd name="connsiteY100" fmla="*/ 1579471 h 1597680"/>
              <a:gd name="connsiteX101" fmla="*/ 1249226 w 9662615"/>
              <a:gd name="connsiteY101" fmla="*/ 1583140 h 1597680"/>
              <a:gd name="connsiteX102" fmla="*/ 1217719 w 9662615"/>
              <a:gd name="connsiteY102" fmla="*/ 1580863 h 1597680"/>
              <a:gd name="connsiteX103" fmla="*/ 1091432 w 9662615"/>
              <a:gd name="connsiteY103" fmla="*/ 1571003 h 1597680"/>
              <a:gd name="connsiteX104" fmla="*/ 992039 w 9662615"/>
              <a:gd name="connsiteY104" fmla="*/ 1556662 h 1597680"/>
              <a:gd name="connsiteX105" fmla="*/ 868264 w 9662615"/>
              <a:gd name="connsiteY105" fmla="*/ 1566392 h 1597680"/>
              <a:gd name="connsiteX106" fmla="*/ 792765 w 9662615"/>
              <a:gd name="connsiteY106" fmla="*/ 1563102 h 1597680"/>
              <a:gd name="connsiteX107" fmla="*/ 669055 w 9662615"/>
              <a:gd name="connsiteY107" fmla="*/ 1543638 h 1597680"/>
              <a:gd name="connsiteX108" fmla="*/ 506152 w 9662615"/>
              <a:gd name="connsiteY108" fmla="*/ 1549124 h 1597680"/>
              <a:gd name="connsiteX109" fmla="*/ 472797 w 9662615"/>
              <a:gd name="connsiteY109" fmla="*/ 1568904 h 1597680"/>
              <a:gd name="connsiteX110" fmla="*/ 427864 w 9662615"/>
              <a:gd name="connsiteY110" fmla="*/ 1580848 h 1597680"/>
              <a:gd name="connsiteX111" fmla="*/ 408381 w 9662615"/>
              <a:gd name="connsiteY111" fmla="*/ 1552940 h 1597680"/>
              <a:gd name="connsiteX112" fmla="*/ 267163 w 9662615"/>
              <a:gd name="connsiteY112" fmla="*/ 1531913 h 1597680"/>
              <a:gd name="connsiteX113" fmla="*/ 196644 w 9662615"/>
              <a:gd name="connsiteY113" fmla="*/ 1524565 h 1597680"/>
              <a:gd name="connsiteX114" fmla="*/ 86819 w 9662615"/>
              <a:gd name="connsiteY114" fmla="*/ 1519517 h 1597680"/>
              <a:gd name="connsiteX115" fmla="*/ 53369 w 9662615"/>
              <a:gd name="connsiteY115" fmla="*/ 1516853 h 1597680"/>
              <a:gd name="connsiteX116" fmla="*/ 2359 w 9662615"/>
              <a:gd name="connsiteY116" fmla="*/ 1515247 h 1597680"/>
              <a:gd name="connsiteX117" fmla="*/ 0 w 9662615"/>
              <a:gd name="connsiteY117" fmla="*/ 1514932 h 1597680"/>
              <a:gd name="connsiteX118" fmla="*/ 0 w 9662615"/>
              <a:gd name="connsiteY118" fmla="*/ 0 h 1597680"/>
              <a:gd name="connsiteX0" fmla="*/ 0 w 9662615"/>
              <a:gd name="connsiteY0" fmla="*/ 0 h 1603753"/>
              <a:gd name="connsiteX1" fmla="*/ 9662615 w 9662615"/>
              <a:gd name="connsiteY1" fmla="*/ 0 h 1603753"/>
              <a:gd name="connsiteX2" fmla="*/ 9662615 w 9662615"/>
              <a:gd name="connsiteY2" fmla="*/ 1280346 h 1603753"/>
              <a:gd name="connsiteX3" fmla="*/ 9658420 w 9662615"/>
              <a:gd name="connsiteY3" fmla="*/ 1280106 h 1603753"/>
              <a:gd name="connsiteX4" fmla="*/ 9469546 w 9662615"/>
              <a:gd name="connsiteY4" fmla="*/ 1289837 h 1603753"/>
              <a:gd name="connsiteX5" fmla="*/ 9385895 w 9662615"/>
              <a:gd name="connsiteY5" fmla="*/ 1269203 h 1603753"/>
              <a:gd name="connsiteX6" fmla="*/ 9144767 w 9662615"/>
              <a:gd name="connsiteY6" fmla="*/ 1264120 h 1603753"/>
              <a:gd name="connsiteX7" fmla="*/ 8837252 w 9662615"/>
              <a:gd name="connsiteY7" fmla="*/ 1350515 h 1603753"/>
              <a:gd name="connsiteX8" fmla="*/ 8705466 w 9662615"/>
              <a:gd name="connsiteY8" fmla="*/ 1342419 h 1603753"/>
              <a:gd name="connsiteX9" fmla="*/ 8652221 w 9662615"/>
              <a:gd name="connsiteY9" fmla="*/ 1326906 h 1603753"/>
              <a:gd name="connsiteX10" fmla="*/ 8632312 w 9662615"/>
              <a:gd name="connsiteY10" fmla="*/ 1326025 h 1603753"/>
              <a:gd name="connsiteX11" fmla="*/ 8591582 w 9662615"/>
              <a:gd name="connsiteY11" fmla="*/ 1341666 h 1603753"/>
              <a:gd name="connsiteX12" fmla="*/ 8537336 w 9662615"/>
              <a:gd name="connsiteY12" fmla="*/ 1341684 h 1603753"/>
              <a:gd name="connsiteX13" fmla="*/ 8472508 w 9662615"/>
              <a:gd name="connsiteY13" fmla="*/ 1363109 h 1603753"/>
              <a:gd name="connsiteX14" fmla="*/ 8258477 w 9662615"/>
              <a:gd name="connsiteY14" fmla="*/ 1370666 h 1603753"/>
              <a:gd name="connsiteX15" fmla="*/ 8197961 w 9662615"/>
              <a:gd name="connsiteY15" fmla="*/ 1392804 h 1603753"/>
              <a:gd name="connsiteX16" fmla="*/ 8171196 w 9662615"/>
              <a:gd name="connsiteY16" fmla="*/ 1397216 h 1603753"/>
              <a:gd name="connsiteX17" fmla="*/ 8127667 w 9662615"/>
              <a:gd name="connsiteY17" fmla="*/ 1418254 h 1603753"/>
              <a:gd name="connsiteX18" fmla="*/ 7974579 w 9662615"/>
              <a:gd name="connsiteY18" fmla="*/ 1383439 h 1603753"/>
              <a:gd name="connsiteX19" fmla="*/ 7768351 w 9662615"/>
              <a:gd name="connsiteY19" fmla="*/ 1395051 h 1603753"/>
              <a:gd name="connsiteX20" fmla="*/ 7635985 w 9662615"/>
              <a:gd name="connsiteY20" fmla="*/ 1386363 h 1603753"/>
              <a:gd name="connsiteX21" fmla="*/ 7466069 w 9662615"/>
              <a:gd name="connsiteY21" fmla="*/ 1377654 h 1603753"/>
              <a:gd name="connsiteX22" fmla="*/ 7355642 w 9662615"/>
              <a:gd name="connsiteY22" fmla="*/ 1407761 h 1603753"/>
              <a:gd name="connsiteX23" fmla="*/ 7151610 w 9662615"/>
              <a:gd name="connsiteY23" fmla="*/ 1397856 h 1603753"/>
              <a:gd name="connsiteX24" fmla="*/ 7082147 w 9662615"/>
              <a:gd name="connsiteY24" fmla="*/ 1406113 h 1603753"/>
              <a:gd name="connsiteX25" fmla="*/ 7014958 w 9662615"/>
              <a:gd name="connsiteY25" fmla="*/ 1396883 h 1603753"/>
              <a:gd name="connsiteX26" fmla="*/ 6907567 w 9662615"/>
              <a:gd name="connsiteY26" fmla="*/ 1419149 h 1603753"/>
              <a:gd name="connsiteX27" fmla="*/ 6748428 w 9662615"/>
              <a:gd name="connsiteY27" fmla="*/ 1420308 h 1603753"/>
              <a:gd name="connsiteX28" fmla="*/ 6654257 w 9662615"/>
              <a:gd name="connsiteY28" fmla="*/ 1424143 h 1603753"/>
              <a:gd name="connsiteX29" fmla="*/ 6620123 w 9662615"/>
              <a:gd name="connsiteY29" fmla="*/ 1430535 h 1603753"/>
              <a:gd name="connsiteX30" fmla="*/ 6571355 w 9662615"/>
              <a:gd name="connsiteY30" fmla="*/ 1436144 h 1603753"/>
              <a:gd name="connsiteX31" fmla="*/ 6486557 w 9662615"/>
              <a:gd name="connsiteY31" fmla="*/ 1449861 h 1603753"/>
              <a:gd name="connsiteX32" fmla="*/ 6370419 w 9662615"/>
              <a:gd name="connsiteY32" fmla="*/ 1461649 h 1603753"/>
              <a:gd name="connsiteX33" fmla="*/ 6278839 w 9662615"/>
              <a:gd name="connsiteY33" fmla="*/ 1449160 h 1603753"/>
              <a:gd name="connsiteX34" fmla="*/ 6272455 w 9662615"/>
              <a:gd name="connsiteY34" fmla="*/ 1453191 h 1603753"/>
              <a:gd name="connsiteX35" fmla="*/ 6212659 w 9662615"/>
              <a:gd name="connsiteY35" fmla="*/ 1454850 h 1603753"/>
              <a:gd name="connsiteX36" fmla="*/ 6069317 w 9662615"/>
              <a:gd name="connsiteY36" fmla="*/ 1445838 h 1603753"/>
              <a:gd name="connsiteX37" fmla="*/ 5878477 w 9662615"/>
              <a:gd name="connsiteY37" fmla="*/ 1439180 h 1603753"/>
              <a:gd name="connsiteX38" fmla="*/ 5838387 w 9662615"/>
              <a:gd name="connsiteY38" fmla="*/ 1444679 h 1603753"/>
              <a:gd name="connsiteX39" fmla="*/ 5771136 w 9662615"/>
              <a:gd name="connsiteY39" fmla="*/ 1453639 h 1603753"/>
              <a:gd name="connsiteX40" fmla="*/ 5724081 w 9662615"/>
              <a:gd name="connsiteY40" fmla="*/ 1470431 h 1603753"/>
              <a:gd name="connsiteX41" fmla="*/ 5666577 w 9662615"/>
              <a:gd name="connsiteY41" fmla="*/ 1473921 h 1603753"/>
              <a:gd name="connsiteX42" fmla="*/ 5649068 w 9662615"/>
              <a:gd name="connsiteY42" fmla="*/ 1461676 h 1603753"/>
              <a:gd name="connsiteX43" fmla="*/ 5588902 w 9662615"/>
              <a:gd name="connsiteY43" fmla="*/ 1469647 h 1603753"/>
              <a:gd name="connsiteX44" fmla="*/ 5498090 w 9662615"/>
              <a:gd name="connsiteY44" fmla="*/ 1483173 h 1603753"/>
              <a:gd name="connsiteX45" fmla="*/ 5444641 w 9662615"/>
              <a:gd name="connsiteY45" fmla="*/ 1487602 h 1603753"/>
              <a:gd name="connsiteX46" fmla="*/ 5299812 w 9662615"/>
              <a:gd name="connsiteY46" fmla="*/ 1503362 h 1603753"/>
              <a:gd name="connsiteX47" fmla="*/ 5213947 w 9662615"/>
              <a:gd name="connsiteY47" fmla="*/ 1516637 h 1603753"/>
              <a:gd name="connsiteX48" fmla="*/ 5090342 w 9662615"/>
              <a:gd name="connsiteY48" fmla="*/ 1546680 h 1603753"/>
              <a:gd name="connsiteX49" fmla="*/ 5129812 w 9662615"/>
              <a:gd name="connsiteY49" fmla="*/ 1521277 h 1603753"/>
              <a:gd name="connsiteX50" fmla="*/ 5059484 w 9662615"/>
              <a:gd name="connsiteY50" fmla="*/ 1546802 h 1603753"/>
              <a:gd name="connsiteX51" fmla="*/ 5038524 w 9662615"/>
              <a:gd name="connsiteY51" fmla="*/ 1545675 h 1603753"/>
              <a:gd name="connsiteX52" fmla="*/ 5026564 w 9662615"/>
              <a:gd name="connsiteY52" fmla="*/ 1545376 h 1603753"/>
              <a:gd name="connsiteX53" fmla="*/ 4969433 w 9662615"/>
              <a:gd name="connsiteY53" fmla="*/ 1550865 h 1603753"/>
              <a:gd name="connsiteX54" fmla="*/ 4929254 w 9662615"/>
              <a:gd name="connsiteY54" fmla="*/ 1563452 h 1603753"/>
              <a:gd name="connsiteX55" fmla="*/ 4871726 w 9662615"/>
              <a:gd name="connsiteY55" fmla="*/ 1570584 h 1603753"/>
              <a:gd name="connsiteX56" fmla="*/ 4843267 w 9662615"/>
              <a:gd name="connsiteY56" fmla="*/ 1561459 h 1603753"/>
              <a:gd name="connsiteX57" fmla="*/ 4821058 w 9662615"/>
              <a:gd name="connsiteY57" fmla="*/ 1553078 h 1603753"/>
              <a:gd name="connsiteX58" fmla="*/ 4791466 w 9662615"/>
              <a:gd name="connsiteY58" fmla="*/ 1561324 h 1603753"/>
              <a:gd name="connsiteX59" fmla="*/ 4784247 w 9662615"/>
              <a:gd name="connsiteY59" fmla="*/ 1562342 h 1603753"/>
              <a:gd name="connsiteX60" fmla="*/ 4743285 w 9662615"/>
              <a:gd name="connsiteY60" fmla="*/ 1597680 h 1603753"/>
              <a:gd name="connsiteX61" fmla="*/ 4697562 w 9662615"/>
              <a:gd name="connsiteY61" fmla="*/ 1551206 h 1603753"/>
              <a:gd name="connsiteX62" fmla="*/ 4662664 w 9662615"/>
              <a:gd name="connsiteY62" fmla="*/ 1573162 h 1603753"/>
              <a:gd name="connsiteX63" fmla="*/ 4603028 w 9662615"/>
              <a:gd name="connsiteY63" fmla="*/ 1568821 h 1603753"/>
              <a:gd name="connsiteX64" fmla="*/ 4541612 w 9662615"/>
              <a:gd name="connsiteY64" fmla="*/ 1545262 h 1603753"/>
              <a:gd name="connsiteX65" fmla="*/ 4422155 w 9662615"/>
              <a:gd name="connsiteY65" fmla="*/ 1542059 h 1603753"/>
              <a:gd name="connsiteX66" fmla="*/ 4221826 w 9662615"/>
              <a:gd name="connsiteY66" fmla="*/ 1508923 h 1603753"/>
              <a:gd name="connsiteX67" fmla="*/ 4096601 w 9662615"/>
              <a:gd name="connsiteY67" fmla="*/ 1521563 h 1603753"/>
              <a:gd name="connsiteX68" fmla="*/ 3970635 w 9662615"/>
              <a:gd name="connsiteY68" fmla="*/ 1544815 h 1603753"/>
              <a:gd name="connsiteX69" fmla="*/ 3833906 w 9662615"/>
              <a:gd name="connsiteY69" fmla="*/ 1516637 h 1603753"/>
              <a:gd name="connsiteX70" fmla="*/ 3696258 w 9662615"/>
              <a:gd name="connsiteY70" fmla="*/ 1537563 h 1603753"/>
              <a:gd name="connsiteX71" fmla="*/ 3594070 w 9662615"/>
              <a:gd name="connsiteY71" fmla="*/ 1509422 h 1603753"/>
              <a:gd name="connsiteX72" fmla="*/ 3565233 w 9662615"/>
              <a:gd name="connsiteY72" fmla="*/ 1515122 h 1603753"/>
              <a:gd name="connsiteX73" fmla="*/ 3560267 w 9662615"/>
              <a:gd name="connsiteY73" fmla="*/ 1516288 h 1603753"/>
              <a:gd name="connsiteX74" fmla="*/ 3540258 w 9662615"/>
              <a:gd name="connsiteY74" fmla="*/ 1516976 h 1603753"/>
              <a:gd name="connsiteX75" fmla="*/ 3534780 w 9662615"/>
              <a:gd name="connsiteY75" fmla="*/ 1522141 h 1603753"/>
              <a:gd name="connsiteX76" fmla="*/ 3504783 w 9662615"/>
              <a:gd name="connsiteY76" fmla="*/ 1526739 h 1603753"/>
              <a:gd name="connsiteX77" fmla="*/ 3430805 w 9662615"/>
              <a:gd name="connsiteY77" fmla="*/ 1542521 h 1603753"/>
              <a:gd name="connsiteX78" fmla="*/ 3292707 w 9662615"/>
              <a:gd name="connsiteY78" fmla="*/ 1520490 h 1603753"/>
              <a:gd name="connsiteX79" fmla="*/ 3187872 w 9662615"/>
              <a:gd name="connsiteY79" fmla="*/ 1519991 h 1603753"/>
              <a:gd name="connsiteX80" fmla="*/ 3148026 w 9662615"/>
              <a:gd name="connsiteY80" fmla="*/ 1524777 h 1603753"/>
              <a:gd name="connsiteX81" fmla="*/ 3092394 w 9662615"/>
              <a:gd name="connsiteY81" fmla="*/ 1528115 h 1603753"/>
              <a:gd name="connsiteX82" fmla="*/ 2994200 w 9662615"/>
              <a:gd name="connsiteY82" fmla="*/ 1537857 h 1603753"/>
              <a:gd name="connsiteX83" fmla="*/ 2862301 w 9662615"/>
              <a:gd name="connsiteY83" fmla="*/ 1544250 h 1603753"/>
              <a:gd name="connsiteX84" fmla="*/ 2766335 w 9662615"/>
              <a:gd name="connsiteY84" fmla="*/ 1527662 h 1603753"/>
              <a:gd name="connsiteX85" fmla="*/ 2757836 w 9662615"/>
              <a:gd name="connsiteY85" fmla="*/ 1531371 h 1603753"/>
              <a:gd name="connsiteX86" fmla="*/ 2691555 w 9662615"/>
              <a:gd name="connsiteY86" fmla="*/ 1530283 h 1603753"/>
              <a:gd name="connsiteX87" fmla="*/ 2491676 w 9662615"/>
              <a:gd name="connsiteY87" fmla="*/ 1500859 h 1603753"/>
              <a:gd name="connsiteX88" fmla="*/ 2378036 w 9662615"/>
              <a:gd name="connsiteY88" fmla="*/ 1520645 h 1603753"/>
              <a:gd name="connsiteX89" fmla="*/ 2284269 w 9662615"/>
              <a:gd name="connsiteY89" fmla="*/ 1503068 h 1603753"/>
              <a:gd name="connsiteX90" fmla="*/ 2207104 w 9662615"/>
              <a:gd name="connsiteY90" fmla="*/ 1508888 h 1603753"/>
              <a:gd name="connsiteX91" fmla="*/ 2149226 w 9662615"/>
              <a:gd name="connsiteY91" fmla="*/ 1523409 h 1603753"/>
              <a:gd name="connsiteX92" fmla="*/ 2084783 w 9662615"/>
              <a:gd name="connsiteY92" fmla="*/ 1524245 h 1603753"/>
              <a:gd name="connsiteX93" fmla="*/ 2070075 w 9662615"/>
              <a:gd name="connsiteY93" fmla="*/ 1511285 h 1603753"/>
              <a:gd name="connsiteX94" fmla="*/ 2001057 w 9662615"/>
              <a:gd name="connsiteY94" fmla="*/ 1516449 h 1603753"/>
              <a:gd name="connsiteX95" fmla="*/ 1896330 w 9662615"/>
              <a:gd name="connsiteY95" fmla="*/ 1525725 h 1603753"/>
              <a:gd name="connsiteX96" fmla="*/ 1835994 w 9662615"/>
              <a:gd name="connsiteY96" fmla="*/ 1527678 h 1603753"/>
              <a:gd name="connsiteX97" fmla="*/ 1671119 w 9662615"/>
              <a:gd name="connsiteY97" fmla="*/ 1536701 h 1603753"/>
              <a:gd name="connsiteX98" fmla="*/ 1601337 w 9662615"/>
              <a:gd name="connsiteY98" fmla="*/ 1548552 h 1603753"/>
              <a:gd name="connsiteX99" fmla="*/ 1407755 w 9662615"/>
              <a:gd name="connsiteY99" fmla="*/ 1571444 h 1603753"/>
              <a:gd name="connsiteX100" fmla="*/ 1271994 w 9662615"/>
              <a:gd name="connsiteY100" fmla="*/ 1579471 h 1603753"/>
              <a:gd name="connsiteX101" fmla="*/ 1249226 w 9662615"/>
              <a:gd name="connsiteY101" fmla="*/ 1583140 h 1603753"/>
              <a:gd name="connsiteX102" fmla="*/ 1217719 w 9662615"/>
              <a:gd name="connsiteY102" fmla="*/ 1580863 h 1603753"/>
              <a:gd name="connsiteX103" fmla="*/ 1091432 w 9662615"/>
              <a:gd name="connsiteY103" fmla="*/ 1571003 h 1603753"/>
              <a:gd name="connsiteX104" fmla="*/ 992039 w 9662615"/>
              <a:gd name="connsiteY104" fmla="*/ 1556662 h 1603753"/>
              <a:gd name="connsiteX105" fmla="*/ 868264 w 9662615"/>
              <a:gd name="connsiteY105" fmla="*/ 1566392 h 1603753"/>
              <a:gd name="connsiteX106" fmla="*/ 792765 w 9662615"/>
              <a:gd name="connsiteY106" fmla="*/ 1563102 h 1603753"/>
              <a:gd name="connsiteX107" fmla="*/ 669055 w 9662615"/>
              <a:gd name="connsiteY107" fmla="*/ 1543638 h 1603753"/>
              <a:gd name="connsiteX108" fmla="*/ 506152 w 9662615"/>
              <a:gd name="connsiteY108" fmla="*/ 1549124 h 1603753"/>
              <a:gd name="connsiteX109" fmla="*/ 472797 w 9662615"/>
              <a:gd name="connsiteY109" fmla="*/ 1568904 h 1603753"/>
              <a:gd name="connsiteX110" fmla="*/ 427864 w 9662615"/>
              <a:gd name="connsiteY110" fmla="*/ 1580848 h 1603753"/>
              <a:gd name="connsiteX111" fmla="*/ 408381 w 9662615"/>
              <a:gd name="connsiteY111" fmla="*/ 1552940 h 1603753"/>
              <a:gd name="connsiteX112" fmla="*/ 267163 w 9662615"/>
              <a:gd name="connsiteY112" fmla="*/ 1531913 h 1603753"/>
              <a:gd name="connsiteX113" fmla="*/ 196644 w 9662615"/>
              <a:gd name="connsiteY113" fmla="*/ 1524565 h 1603753"/>
              <a:gd name="connsiteX114" fmla="*/ 86819 w 9662615"/>
              <a:gd name="connsiteY114" fmla="*/ 1519517 h 1603753"/>
              <a:gd name="connsiteX115" fmla="*/ 53369 w 9662615"/>
              <a:gd name="connsiteY115" fmla="*/ 1516853 h 1603753"/>
              <a:gd name="connsiteX116" fmla="*/ 2359 w 9662615"/>
              <a:gd name="connsiteY116" fmla="*/ 1515247 h 1603753"/>
              <a:gd name="connsiteX117" fmla="*/ 0 w 9662615"/>
              <a:gd name="connsiteY117" fmla="*/ 1514932 h 1603753"/>
              <a:gd name="connsiteX118" fmla="*/ 0 w 9662615"/>
              <a:gd name="connsiteY118" fmla="*/ 0 h 1603753"/>
              <a:gd name="connsiteX0" fmla="*/ 0 w 9662615"/>
              <a:gd name="connsiteY0" fmla="*/ 0 h 1603753"/>
              <a:gd name="connsiteX1" fmla="*/ 9662615 w 9662615"/>
              <a:gd name="connsiteY1" fmla="*/ 0 h 1603753"/>
              <a:gd name="connsiteX2" fmla="*/ 9662615 w 9662615"/>
              <a:gd name="connsiteY2" fmla="*/ 1280346 h 1603753"/>
              <a:gd name="connsiteX3" fmla="*/ 9658420 w 9662615"/>
              <a:gd name="connsiteY3" fmla="*/ 1280106 h 1603753"/>
              <a:gd name="connsiteX4" fmla="*/ 9469546 w 9662615"/>
              <a:gd name="connsiteY4" fmla="*/ 1289837 h 1603753"/>
              <a:gd name="connsiteX5" fmla="*/ 9385895 w 9662615"/>
              <a:gd name="connsiteY5" fmla="*/ 1269203 h 1603753"/>
              <a:gd name="connsiteX6" fmla="*/ 9144767 w 9662615"/>
              <a:gd name="connsiteY6" fmla="*/ 1264120 h 1603753"/>
              <a:gd name="connsiteX7" fmla="*/ 8837252 w 9662615"/>
              <a:gd name="connsiteY7" fmla="*/ 1350515 h 1603753"/>
              <a:gd name="connsiteX8" fmla="*/ 8705466 w 9662615"/>
              <a:gd name="connsiteY8" fmla="*/ 1342419 h 1603753"/>
              <a:gd name="connsiteX9" fmla="*/ 8652221 w 9662615"/>
              <a:gd name="connsiteY9" fmla="*/ 1326906 h 1603753"/>
              <a:gd name="connsiteX10" fmla="*/ 8632312 w 9662615"/>
              <a:gd name="connsiteY10" fmla="*/ 1326025 h 1603753"/>
              <a:gd name="connsiteX11" fmla="*/ 8591582 w 9662615"/>
              <a:gd name="connsiteY11" fmla="*/ 1341666 h 1603753"/>
              <a:gd name="connsiteX12" fmla="*/ 8537336 w 9662615"/>
              <a:gd name="connsiteY12" fmla="*/ 1341684 h 1603753"/>
              <a:gd name="connsiteX13" fmla="*/ 8472508 w 9662615"/>
              <a:gd name="connsiteY13" fmla="*/ 1363109 h 1603753"/>
              <a:gd name="connsiteX14" fmla="*/ 8258477 w 9662615"/>
              <a:gd name="connsiteY14" fmla="*/ 1370666 h 1603753"/>
              <a:gd name="connsiteX15" fmla="*/ 8197961 w 9662615"/>
              <a:gd name="connsiteY15" fmla="*/ 1392804 h 1603753"/>
              <a:gd name="connsiteX16" fmla="*/ 8171196 w 9662615"/>
              <a:gd name="connsiteY16" fmla="*/ 1397216 h 1603753"/>
              <a:gd name="connsiteX17" fmla="*/ 8127667 w 9662615"/>
              <a:gd name="connsiteY17" fmla="*/ 1418254 h 1603753"/>
              <a:gd name="connsiteX18" fmla="*/ 7974579 w 9662615"/>
              <a:gd name="connsiteY18" fmla="*/ 1383439 h 1603753"/>
              <a:gd name="connsiteX19" fmla="*/ 7768351 w 9662615"/>
              <a:gd name="connsiteY19" fmla="*/ 1395051 h 1603753"/>
              <a:gd name="connsiteX20" fmla="*/ 7635985 w 9662615"/>
              <a:gd name="connsiteY20" fmla="*/ 1386363 h 1603753"/>
              <a:gd name="connsiteX21" fmla="*/ 7466069 w 9662615"/>
              <a:gd name="connsiteY21" fmla="*/ 1377654 h 1603753"/>
              <a:gd name="connsiteX22" fmla="*/ 7355642 w 9662615"/>
              <a:gd name="connsiteY22" fmla="*/ 1407761 h 1603753"/>
              <a:gd name="connsiteX23" fmla="*/ 7151610 w 9662615"/>
              <a:gd name="connsiteY23" fmla="*/ 1397856 h 1603753"/>
              <a:gd name="connsiteX24" fmla="*/ 7082147 w 9662615"/>
              <a:gd name="connsiteY24" fmla="*/ 1406113 h 1603753"/>
              <a:gd name="connsiteX25" fmla="*/ 7014958 w 9662615"/>
              <a:gd name="connsiteY25" fmla="*/ 1396883 h 1603753"/>
              <a:gd name="connsiteX26" fmla="*/ 6907567 w 9662615"/>
              <a:gd name="connsiteY26" fmla="*/ 1419149 h 1603753"/>
              <a:gd name="connsiteX27" fmla="*/ 6748428 w 9662615"/>
              <a:gd name="connsiteY27" fmla="*/ 1420308 h 1603753"/>
              <a:gd name="connsiteX28" fmla="*/ 6654257 w 9662615"/>
              <a:gd name="connsiteY28" fmla="*/ 1424143 h 1603753"/>
              <a:gd name="connsiteX29" fmla="*/ 6620123 w 9662615"/>
              <a:gd name="connsiteY29" fmla="*/ 1430535 h 1603753"/>
              <a:gd name="connsiteX30" fmla="*/ 6571355 w 9662615"/>
              <a:gd name="connsiteY30" fmla="*/ 1436144 h 1603753"/>
              <a:gd name="connsiteX31" fmla="*/ 6486557 w 9662615"/>
              <a:gd name="connsiteY31" fmla="*/ 1449861 h 1603753"/>
              <a:gd name="connsiteX32" fmla="*/ 6370419 w 9662615"/>
              <a:gd name="connsiteY32" fmla="*/ 1461649 h 1603753"/>
              <a:gd name="connsiteX33" fmla="*/ 6278839 w 9662615"/>
              <a:gd name="connsiteY33" fmla="*/ 1449160 h 1603753"/>
              <a:gd name="connsiteX34" fmla="*/ 6272455 w 9662615"/>
              <a:gd name="connsiteY34" fmla="*/ 1453191 h 1603753"/>
              <a:gd name="connsiteX35" fmla="*/ 6212659 w 9662615"/>
              <a:gd name="connsiteY35" fmla="*/ 1454850 h 1603753"/>
              <a:gd name="connsiteX36" fmla="*/ 6069317 w 9662615"/>
              <a:gd name="connsiteY36" fmla="*/ 1445838 h 1603753"/>
              <a:gd name="connsiteX37" fmla="*/ 5878477 w 9662615"/>
              <a:gd name="connsiteY37" fmla="*/ 1439180 h 1603753"/>
              <a:gd name="connsiteX38" fmla="*/ 5838387 w 9662615"/>
              <a:gd name="connsiteY38" fmla="*/ 1444679 h 1603753"/>
              <a:gd name="connsiteX39" fmla="*/ 5771136 w 9662615"/>
              <a:gd name="connsiteY39" fmla="*/ 1453639 h 1603753"/>
              <a:gd name="connsiteX40" fmla="*/ 5724081 w 9662615"/>
              <a:gd name="connsiteY40" fmla="*/ 1470431 h 1603753"/>
              <a:gd name="connsiteX41" fmla="*/ 5666577 w 9662615"/>
              <a:gd name="connsiteY41" fmla="*/ 1473921 h 1603753"/>
              <a:gd name="connsiteX42" fmla="*/ 5649068 w 9662615"/>
              <a:gd name="connsiteY42" fmla="*/ 1461676 h 1603753"/>
              <a:gd name="connsiteX43" fmla="*/ 5588902 w 9662615"/>
              <a:gd name="connsiteY43" fmla="*/ 1469647 h 1603753"/>
              <a:gd name="connsiteX44" fmla="*/ 5498090 w 9662615"/>
              <a:gd name="connsiteY44" fmla="*/ 1483173 h 1603753"/>
              <a:gd name="connsiteX45" fmla="*/ 5444641 w 9662615"/>
              <a:gd name="connsiteY45" fmla="*/ 1487602 h 1603753"/>
              <a:gd name="connsiteX46" fmla="*/ 5299812 w 9662615"/>
              <a:gd name="connsiteY46" fmla="*/ 1503362 h 1603753"/>
              <a:gd name="connsiteX47" fmla="*/ 5213947 w 9662615"/>
              <a:gd name="connsiteY47" fmla="*/ 1516637 h 1603753"/>
              <a:gd name="connsiteX48" fmla="*/ 5090342 w 9662615"/>
              <a:gd name="connsiteY48" fmla="*/ 1546680 h 1603753"/>
              <a:gd name="connsiteX49" fmla="*/ 5129812 w 9662615"/>
              <a:gd name="connsiteY49" fmla="*/ 1521277 h 1603753"/>
              <a:gd name="connsiteX50" fmla="*/ 5059484 w 9662615"/>
              <a:gd name="connsiteY50" fmla="*/ 1546802 h 1603753"/>
              <a:gd name="connsiteX51" fmla="*/ 5038524 w 9662615"/>
              <a:gd name="connsiteY51" fmla="*/ 1545675 h 1603753"/>
              <a:gd name="connsiteX52" fmla="*/ 5026564 w 9662615"/>
              <a:gd name="connsiteY52" fmla="*/ 1545376 h 1603753"/>
              <a:gd name="connsiteX53" fmla="*/ 4969433 w 9662615"/>
              <a:gd name="connsiteY53" fmla="*/ 1550865 h 1603753"/>
              <a:gd name="connsiteX54" fmla="*/ 4929254 w 9662615"/>
              <a:gd name="connsiteY54" fmla="*/ 1563452 h 1603753"/>
              <a:gd name="connsiteX55" fmla="*/ 4871726 w 9662615"/>
              <a:gd name="connsiteY55" fmla="*/ 1570584 h 1603753"/>
              <a:gd name="connsiteX56" fmla="*/ 4843267 w 9662615"/>
              <a:gd name="connsiteY56" fmla="*/ 1561459 h 1603753"/>
              <a:gd name="connsiteX57" fmla="*/ 4821058 w 9662615"/>
              <a:gd name="connsiteY57" fmla="*/ 1553078 h 1603753"/>
              <a:gd name="connsiteX58" fmla="*/ 4791466 w 9662615"/>
              <a:gd name="connsiteY58" fmla="*/ 1561324 h 1603753"/>
              <a:gd name="connsiteX59" fmla="*/ 4784247 w 9662615"/>
              <a:gd name="connsiteY59" fmla="*/ 1562342 h 1603753"/>
              <a:gd name="connsiteX60" fmla="*/ 4743285 w 9662615"/>
              <a:gd name="connsiteY60" fmla="*/ 1597680 h 1603753"/>
              <a:gd name="connsiteX61" fmla="*/ 4697562 w 9662615"/>
              <a:gd name="connsiteY61" fmla="*/ 1551206 h 1603753"/>
              <a:gd name="connsiteX62" fmla="*/ 4662664 w 9662615"/>
              <a:gd name="connsiteY62" fmla="*/ 1573162 h 1603753"/>
              <a:gd name="connsiteX63" fmla="*/ 4603028 w 9662615"/>
              <a:gd name="connsiteY63" fmla="*/ 1568821 h 1603753"/>
              <a:gd name="connsiteX64" fmla="*/ 4541612 w 9662615"/>
              <a:gd name="connsiteY64" fmla="*/ 1545262 h 1603753"/>
              <a:gd name="connsiteX65" fmla="*/ 4422155 w 9662615"/>
              <a:gd name="connsiteY65" fmla="*/ 1542059 h 1603753"/>
              <a:gd name="connsiteX66" fmla="*/ 4221826 w 9662615"/>
              <a:gd name="connsiteY66" fmla="*/ 1508923 h 1603753"/>
              <a:gd name="connsiteX67" fmla="*/ 4096601 w 9662615"/>
              <a:gd name="connsiteY67" fmla="*/ 1521563 h 1603753"/>
              <a:gd name="connsiteX68" fmla="*/ 3970635 w 9662615"/>
              <a:gd name="connsiteY68" fmla="*/ 1544815 h 1603753"/>
              <a:gd name="connsiteX69" fmla="*/ 3833906 w 9662615"/>
              <a:gd name="connsiteY69" fmla="*/ 1516637 h 1603753"/>
              <a:gd name="connsiteX70" fmla="*/ 3696258 w 9662615"/>
              <a:gd name="connsiteY70" fmla="*/ 1537563 h 1603753"/>
              <a:gd name="connsiteX71" fmla="*/ 3594070 w 9662615"/>
              <a:gd name="connsiteY71" fmla="*/ 1509422 h 1603753"/>
              <a:gd name="connsiteX72" fmla="*/ 3565233 w 9662615"/>
              <a:gd name="connsiteY72" fmla="*/ 1515122 h 1603753"/>
              <a:gd name="connsiteX73" fmla="*/ 3560267 w 9662615"/>
              <a:gd name="connsiteY73" fmla="*/ 1516288 h 1603753"/>
              <a:gd name="connsiteX74" fmla="*/ 3540258 w 9662615"/>
              <a:gd name="connsiteY74" fmla="*/ 1516976 h 1603753"/>
              <a:gd name="connsiteX75" fmla="*/ 3534780 w 9662615"/>
              <a:gd name="connsiteY75" fmla="*/ 1522141 h 1603753"/>
              <a:gd name="connsiteX76" fmla="*/ 3504783 w 9662615"/>
              <a:gd name="connsiteY76" fmla="*/ 1526739 h 1603753"/>
              <a:gd name="connsiteX77" fmla="*/ 3430805 w 9662615"/>
              <a:gd name="connsiteY77" fmla="*/ 1542521 h 1603753"/>
              <a:gd name="connsiteX78" fmla="*/ 3292707 w 9662615"/>
              <a:gd name="connsiteY78" fmla="*/ 1520490 h 1603753"/>
              <a:gd name="connsiteX79" fmla="*/ 3187872 w 9662615"/>
              <a:gd name="connsiteY79" fmla="*/ 1519991 h 1603753"/>
              <a:gd name="connsiteX80" fmla="*/ 3148026 w 9662615"/>
              <a:gd name="connsiteY80" fmla="*/ 1524777 h 1603753"/>
              <a:gd name="connsiteX81" fmla="*/ 3092394 w 9662615"/>
              <a:gd name="connsiteY81" fmla="*/ 1528115 h 1603753"/>
              <a:gd name="connsiteX82" fmla="*/ 2994200 w 9662615"/>
              <a:gd name="connsiteY82" fmla="*/ 1537857 h 1603753"/>
              <a:gd name="connsiteX83" fmla="*/ 2862301 w 9662615"/>
              <a:gd name="connsiteY83" fmla="*/ 1544250 h 1603753"/>
              <a:gd name="connsiteX84" fmla="*/ 2766335 w 9662615"/>
              <a:gd name="connsiteY84" fmla="*/ 1527662 h 1603753"/>
              <a:gd name="connsiteX85" fmla="*/ 2757836 w 9662615"/>
              <a:gd name="connsiteY85" fmla="*/ 1531371 h 1603753"/>
              <a:gd name="connsiteX86" fmla="*/ 2691555 w 9662615"/>
              <a:gd name="connsiteY86" fmla="*/ 1530283 h 1603753"/>
              <a:gd name="connsiteX87" fmla="*/ 2491676 w 9662615"/>
              <a:gd name="connsiteY87" fmla="*/ 1500859 h 1603753"/>
              <a:gd name="connsiteX88" fmla="*/ 2378036 w 9662615"/>
              <a:gd name="connsiteY88" fmla="*/ 1520645 h 1603753"/>
              <a:gd name="connsiteX89" fmla="*/ 2284269 w 9662615"/>
              <a:gd name="connsiteY89" fmla="*/ 1503068 h 1603753"/>
              <a:gd name="connsiteX90" fmla="*/ 2207104 w 9662615"/>
              <a:gd name="connsiteY90" fmla="*/ 1508888 h 1603753"/>
              <a:gd name="connsiteX91" fmla="*/ 2149226 w 9662615"/>
              <a:gd name="connsiteY91" fmla="*/ 1523409 h 1603753"/>
              <a:gd name="connsiteX92" fmla="*/ 2084783 w 9662615"/>
              <a:gd name="connsiteY92" fmla="*/ 1524245 h 1603753"/>
              <a:gd name="connsiteX93" fmla="*/ 2070075 w 9662615"/>
              <a:gd name="connsiteY93" fmla="*/ 1511285 h 1603753"/>
              <a:gd name="connsiteX94" fmla="*/ 2001057 w 9662615"/>
              <a:gd name="connsiteY94" fmla="*/ 1516449 h 1603753"/>
              <a:gd name="connsiteX95" fmla="*/ 1896330 w 9662615"/>
              <a:gd name="connsiteY95" fmla="*/ 1525725 h 1603753"/>
              <a:gd name="connsiteX96" fmla="*/ 1835994 w 9662615"/>
              <a:gd name="connsiteY96" fmla="*/ 1527678 h 1603753"/>
              <a:gd name="connsiteX97" fmla="*/ 1671119 w 9662615"/>
              <a:gd name="connsiteY97" fmla="*/ 1536701 h 1603753"/>
              <a:gd name="connsiteX98" fmla="*/ 1601337 w 9662615"/>
              <a:gd name="connsiteY98" fmla="*/ 1548552 h 1603753"/>
              <a:gd name="connsiteX99" fmla="*/ 1407755 w 9662615"/>
              <a:gd name="connsiteY99" fmla="*/ 1571444 h 1603753"/>
              <a:gd name="connsiteX100" fmla="*/ 1271994 w 9662615"/>
              <a:gd name="connsiteY100" fmla="*/ 1579471 h 1603753"/>
              <a:gd name="connsiteX101" fmla="*/ 1249226 w 9662615"/>
              <a:gd name="connsiteY101" fmla="*/ 1583140 h 1603753"/>
              <a:gd name="connsiteX102" fmla="*/ 1217719 w 9662615"/>
              <a:gd name="connsiteY102" fmla="*/ 1580863 h 1603753"/>
              <a:gd name="connsiteX103" fmla="*/ 1091432 w 9662615"/>
              <a:gd name="connsiteY103" fmla="*/ 1571003 h 1603753"/>
              <a:gd name="connsiteX104" fmla="*/ 992039 w 9662615"/>
              <a:gd name="connsiteY104" fmla="*/ 1556662 h 1603753"/>
              <a:gd name="connsiteX105" fmla="*/ 868264 w 9662615"/>
              <a:gd name="connsiteY105" fmla="*/ 1566392 h 1603753"/>
              <a:gd name="connsiteX106" fmla="*/ 792765 w 9662615"/>
              <a:gd name="connsiteY106" fmla="*/ 1563102 h 1603753"/>
              <a:gd name="connsiteX107" fmla="*/ 669055 w 9662615"/>
              <a:gd name="connsiteY107" fmla="*/ 1543638 h 1603753"/>
              <a:gd name="connsiteX108" fmla="*/ 506152 w 9662615"/>
              <a:gd name="connsiteY108" fmla="*/ 1549124 h 1603753"/>
              <a:gd name="connsiteX109" fmla="*/ 472797 w 9662615"/>
              <a:gd name="connsiteY109" fmla="*/ 1568904 h 1603753"/>
              <a:gd name="connsiteX110" fmla="*/ 427864 w 9662615"/>
              <a:gd name="connsiteY110" fmla="*/ 1580848 h 1603753"/>
              <a:gd name="connsiteX111" fmla="*/ 408381 w 9662615"/>
              <a:gd name="connsiteY111" fmla="*/ 1552940 h 1603753"/>
              <a:gd name="connsiteX112" fmla="*/ 267163 w 9662615"/>
              <a:gd name="connsiteY112" fmla="*/ 1531913 h 1603753"/>
              <a:gd name="connsiteX113" fmla="*/ 196644 w 9662615"/>
              <a:gd name="connsiteY113" fmla="*/ 1524565 h 1603753"/>
              <a:gd name="connsiteX114" fmla="*/ 86819 w 9662615"/>
              <a:gd name="connsiteY114" fmla="*/ 1519517 h 1603753"/>
              <a:gd name="connsiteX115" fmla="*/ 53369 w 9662615"/>
              <a:gd name="connsiteY115" fmla="*/ 1516853 h 1603753"/>
              <a:gd name="connsiteX116" fmla="*/ 2359 w 9662615"/>
              <a:gd name="connsiteY116" fmla="*/ 1515247 h 1603753"/>
              <a:gd name="connsiteX117" fmla="*/ 0 w 9662615"/>
              <a:gd name="connsiteY117" fmla="*/ 1514932 h 1603753"/>
              <a:gd name="connsiteX118" fmla="*/ 0 w 9662615"/>
              <a:gd name="connsiteY118" fmla="*/ 0 h 1603753"/>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62664 w 9662615"/>
              <a:gd name="connsiteY62" fmla="*/ 1573162 h 1583140"/>
              <a:gd name="connsiteX63" fmla="*/ 4603028 w 9662615"/>
              <a:gd name="connsiteY63" fmla="*/ 1568821 h 1583140"/>
              <a:gd name="connsiteX64" fmla="*/ 4541612 w 9662615"/>
              <a:gd name="connsiteY64" fmla="*/ 1545262 h 1583140"/>
              <a:gd name="connsiteX65" fmla="*/ 4422155 w 9662615"/>
              <a:gd name="connsiteY65" fmla="*/ 1542059 h 1583140"/>
              <a:gd name="connsiteX66" fmla="*/ 4221826 w 9662615"/>
              <a:gd name="connsiteY66" fmla="*/ 1508923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62664 w 9662615"/>
              <a:gd name="connsiteY62" fmla="*/ 1573162 h 1583140"/>
              <a:gd name="connsiteX63" fmla="*/ 4603028 w 9662615"/>
              <a:gd name="connsiteY63" fmla="*/ 1568821 h 1583140"/>
              <a:gd name="connsiteX64" fmla="*/ 4541612 w 9662615"/>
              <a:gd name="connsiteY64" fmla="*/ 1545262 h 1583140"/>
              <a:gd name="connsiteX65" fmla="*/ 4382398 w 9662615"/>
              <a:gd name="connsiteY65" fmla="*/ 1534108 h 1583140"/>
              <a:gd name="connsiteX66" fmla="*/ 4221826 w 9662615"/>
              <a:gd name="connsiteY66" fmla="*/ 1508923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62664 w 9662615"/>
              <a:gd name="connsiteY62" fmla="*/ 1573162 h 1583140"/>
              <a:gd name="connsiteX63" fmla="*/ 4603028 w 9662615"/>
              <a:gd name="connsiteY63" fmla="*/ 1568821 h 1583140"/>
              <a:gd name="connsiteX64" fmla="*/ 4521734 w 9662615"/>
              <a:gd name="connsiteY64" fmla="*/ 1529359 h 1583140"/>
              <a:gd name="connsiteX65" fmla="*/ 4382398 w 9662615"/>
              <a:gd name="connsiteY65" fmla="*/ 1534108 h 1583140"/>
              <a:gd name="connsiteX66" fmla="*/ 4221826 w 9662615"/>
              <a:gd name="connsiteY66" fmla="*/ 1508923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62664 w 9662615"/>
              <a:gd name="connsiteY62" fmla="*/ 1573162 h 1583140"/>
              <a:gd name="connsiteX63" fmla="*/ 4603028 w 9662615"/>
              <a:gd name="connsiteY63" fmla="*/ 1568821 h 1583140"/>
              <a:gd name="connsiteX64" fmla="*/ 4521734 w 9662615"/>
              <a:gd name="connsiteY64" fmla="*/ 1529359 h 1583140"/>
              <a:gd name="connsiteX65" fmla="*/ 4382398 w 9662615"/>
              <a:gd name="connsiteY65" fmla="*/ 1534108 h 1583140"/>
              <a:gd name="connsiteX66" fmla="*/ 4221826 w 9662615"/>
              <a:gd name="connsiteY66" fmla="*/ 1508923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62664 w 9662615"/>
              <a:gd name="connsiteY62" fmla="*/ 1573162 h 1583140"/>
              <a:gd name="connsiteX63" fmla="*/ 4595077 w 9662615"/>
              <a:gd name="connsiteY63" fmla="*/ 1552918 h 1583140"/>
              <a:gd name="connsiteX64" fmla="*/ 4521734 w 9662615"/>
              <a:gd name="connsiteY64" fmla="*/ 1529359 h 1583140"/>
              <a:gd name="connsiteX65" fmla="*/ 4382398 w 9662615"/>
              <a:gd name="connsiteY65" fmla="*/ 1534108 h 1583140"/>
              <a:gd name="connsiteX66" fmla="*/ 4221826 w 9662615"/>
              <a:gd name="connsiteY66" fmla="*/ 1508923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62664 w 9662615"/>
              <a:gd name="connsiteY62" fmla="*/ 1573162 h 1583140"/>
              <a:gd name="connsiteX63" fmla="*/ 4595077 w 9662615"/>
              <a:gd name="connsiteY63" fmla="*/ 1552918 h 1583140"/>
              <a:gd name="connsiteX64" fmla="*/ 4521734 w 9662615"/>
              <a:gd name="connsiteY64" fmla="*/ 1529359 h 1583140"/>
              <a:gd name="connsiteX65" fmla="*/ 4382398 w 9662615"/>
              <a:gd name="connsiteY65" fmla="*/ 1534108 h 1583140"/>
              <a:gd name="connsiteX66" fmla="*/ 4221826 w 9662615"/>
              <a:gd name="connsiteY66" fmla="*/ 1508923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62664 w 9662615"/>
              <a:gd name="connsiteY62" fmla="*/ 1573162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8923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8923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3970635 w 9662615"/>
              <a:gd name="connsiteY68" fmla="*/ 1544815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3966659 w 9662615"/>
              <a:gd name="connsiteY68" fmla="*/ 1528913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96499"/>
              <a:gd name="connsiteX1" fmla="*/ 9662615 w 9662615"/>
              <a:gd name="connsiteY1" fmla="*/ 0 h 1596499"/>
              <a:gd name="connsiteX2" fmla="*/ 9662615 w 9662615"/>
              <a:gd name="connsiteY2" fmla="*/ 1280346 h 1596499"/>
              <a:gd name="connsiteX3" fmla="*/ 9658420 w 9662615"/>
              <a:gd name="connsiteY3" fmla="*/ 1280106 h 1596499"/>
              <a:gd name="connsiteX4" fmla="*/ 9469546 w 9662615"/>
              <a:gd name="connsiteY4" fmla="*/ 1289837 h 1596499"/>
              <a:gd name="connsiteX5" fmla="*/ 9385895 w 9662615"/>
              <a:gd name="connsiteY5" fmla="*/ 1269203 h 1596499"/>
              <a:gd name="connsiteX6" fmla="*/ 9144767 w 9662615"/>
              <a:gd name="connsiteY6" fmla="*/ 1264120 h 1596499"/>
              <a:gd name="connsiteX7" fmla="*/ 8837252 w 9662615"/>
              <a:gd name="connsiteY7" fmla="*/ 1350515 h 1596499"/>
              <a:gd name="connsiteX8" fmla="*/ 8705466 w 9662615"/>
              <a:gd name="connsiteY8" fmla="*/ 1342419 h 1596499"/>
              <a:gd name="connsiteX9" fmla="*/ 8652221 w 9662615"/>
              <a:gd name="connsiteY9" fmla="*/ 1326906 h 1596499"/>
              <a:gd name="connsiteX10" fmla="*/ 8632312 w 9662615"/>
              <a:gd name="connsiteY10" fmla="*/ 1326025 h 1596499"/>
              <a:gd name="connsiteX11" fmla="*/ 8591582 w 9662615"/>
              <a:gd name="connsiteY11" fmla="*/ 1341666 h 1596499"/>
              <a:gd name="connsiteX12" fmla="*/ 8537336 w 9662615"/>
              <a:gd name="connsiteY12" fmla="*/ 1341684 h 1596499"/>
              <a:gd name="connsiteX13" fmla="*/ 8472508 w 9662615"/>
              <a:gd name="connsiteY13" fmla="*/ 1363109 h 1596499"/>
              <a:gd name="connsiteX14" fmla="*/ 8258477 w 9662615"/>
              <a:gd name="connsiteY14" fmla="*/ 1370666 h 1596499"/>
              <a:gd name="connsiteX15" fmla="*/ 8197961 w 9662615"/>
              <a:gd name="connsiteY15" fmla="*/ 1392804 h 1596499"/>
              <a:gd name="connsiteX16" fmla="*/ 8171196 w 9662615"/>
              <a:gd name="connsiteY16" fmla="*/ 1397216 h 1596499"/>
              <a:gd name="connsiteX17" fmla="*/ 8127667 w 9662615"/>
              <a:gd name="connsiteY17" fmla="*/ 1418254 h 1596499"/>
              <a:gd name="connsiteX18" fmla="*/ 7974579 w 9662615"/>
              <a:gd name="connsiteY18" fmla="*/ 1383439 h 1596499"/>
              <a:gd name="connsiteX19" fmla="*/ 7768351 w 9662615"/>
              <a:gd name="connsiteY19" fmla="*/ 1395051 h 1596499"/>
              <a:gd name="connsiteX20" fmla="*/ 7635985 w 9662615"/>
              <a:gd name="connsiteY20" fmla="*/ 1386363 h 1596499"/>
              <a:gd name="connsiteX21" fmla="*/ 7466069 w 9662615"/>
              <a:gd name="connsiteY21" fmla="*/ 1377654 h 1596499"/>
              <a:gd name="connsiteX22" fmla="*/ 7355642 w 9662615"/>
              <a:gd name="connsiteY22" fmla="*/ 1407761 h 1596499"/>
              <a:gd name="connsiteX23" fmla="*/ 7151610 w 9662615"/>
              <a:gd name="connsiteY23" fmla="*/ 1397856 h 1596499"/>
              <a:gd name="connsiteX24" fmla="*/ 7082147 w 9662615"/>
              <a:gd name="connsiteY24" fmla="*/ 1406113 h 1596499"/>
              <a:gd name="connsiteX25" fmla="*/ 7014958 w 9662615"/>
              <a:gd name="connsiteY25" fmla="*/ 1396883 h 1596499"/>
              <a:gd name="connsiteX26" fmla="*/ 6907567 w 9662615"/>
              <a:gd name="connsiteY26" fmla="*/ 1419149 h 1596499"/>
              <a:gd name="connsiteX27" fmla="*/ 6748428 w 9662615"/>
              <a:gd name="connsiteY27" fmla="*/ 1420308 h 1596499"/>
              <a:gd name="connsiteX28" fmla="*/ 6654257 w 9662615"/>
              <a:gd name="connsiteY28" fmla="*/ 1424143 h 1596499"/>
              <a:gd name="connsiteX29" fmla="*/ 6620123 w 9662615"/>
              <a:gd name="connsiteY29" fmla="*/ 1430535 h 1596499"/>
              <a:gd name="connsiteX30" fmla="*/ 6571355 w 9662615"/>
              <a:gd name="connsiteY30" fmla="*/ 1436144 h 1596499"/>
              <a:gd name="connsiteX31" fmla="*/ 6486557 w 9662615"/>
              <a:gd name="connsiteY31" fmla="*/ 1449861 h 1596499"/>
              <a:gd name="connsiteX32" fmla="*/ 6370419 w 9662615"/>
              <a:gd name="connsiteY32" fmla="*/ 1461649 h 1596499"/>
              <a:gd name="connsiteX33" fmla="*/ 6278839 w 9662615"/>
              <a:gd name="connsiteY33" fmla="*/ 1449160 h 1596499"/>
              <a:gd name="connsiteX34" fmla="*/ 6272455 w 9662615"/>
              <a:gd name="connsiteY34" fmla="*/ 1453191 h 1596499"/>
              <a:gd name="connsiteX35" fmla="*/ 6212659 w 9662615"/>
              <a:gd name="connsiteY35" fmla="*/ 1454850 h 1596499"/>
              <a:gd name="connsiteX36" fmla="*/ 6069317 w 9662615"/>
              <a:gd name="connsiteY36" fmla="*/ 1445838 h 1596499"/>
              <a:gd name="connsiteX37" fmla="*/ 5878477 w 9662615"/>
              <a:gd name="connsiteY37" fmla="*/ 1439180 h 1596499"/>
              <a:gd name="connsiteX38" fmla="*/ 5838387 w 9662615"/>
              <a:gd name="connsiteY38" fmla="*/ 1444679 h 1596499"/>
              <a:gd name="connsiteX39" fmla="*/ 5771136 w 9662615"/>
              <a:gd name="connsiteY39" fmla="*/ 1453639 h 1596499"/>
              <a:gd name="connsiteX40" fmla="*/ 5724081 w 9662615"/>
              <a:gd name="connsiteY40" fmla="*/ 1470431 h 1596499"/>
              <a:gd name="connsiteX41" fmla="*/ 5666577 w 9662615"/>
              <a:gd name="connsiteY41" fmla="*/ 1473921 h 1596499"/>
              <a:gd name="connsiteX42" fmla="*/ 5649068 w 9662615"/>
              <a:gd name="connsiteY42" fmla="*/ 1461676 h 1596499"/>
              <a:gd name="connsiteX43" fmla="*/ 5588902 w 9662615"/>
              <a:gd name="connsiteY43" fmla="*/ 1469647 h 1596499"/>
              <a:gd name="connsiteX44" fmla="*/ 5498090 w 9662615"/>
              <a:gd name="connsiteY44" fmla="*/ 1483173 h 1596499"/>
              <a:gd name="connsiteX45" fmla="*/ 5444641 w 9662615"/>
              <a:gd name="connsiteY45" fmla="*/ 1487602 h 1596499"/>
              <a:gd name="connsiteX46" fmla="*/ 5299812 w 9662615"/>
              <a:gd name="connsiteY46" fmla="*/ 1503362 h 1596499"/>
              <a:gd name="connsiteX47" fmla="*/ 5213947 w 9662615"/>
              <a:gd name="connsiteY47" fmla="*/ 1516637 h 1596499"/>
              <a:gd name="connsiteX48" fmla="*/ 5090342 w 9662615"/>
              <a:gd name="connsiteY48" fmla="*/ 1546680 h 1596499"/>
              <a:gd name="connsiteX49" fmla="*/ 5129812 w 9662615"/>
              <a:gd name="connsiteY49" fmla="*/ 1521277 h 1596499"/>
              <a:gd name="connsiteX50" fmla="*/ 5059484 w 9662615"/>
              <a:gd name="connsiteY50" fmla="*/ 1546802 h 1596499"/>
              <a:gd name="connsiteX51" fmla="*/ 5038524 w 9662615"/>
              <a:gd name="connsiteY51" fmla="*/ 1545675 h 1596499"/>
              <a:gd name="connsiteX52" fmla="*/ 5026564 w 9662615"/>
              <a:gd name="connsiteY52" fmla="*/ 1545376 h 1596499"/>
              <a:gd name="connsiteX53" fmla="*/ 4969433 w 9662615"/>
              <a:gd name="connsiteY53" fmla="*/ 1550865 h 1596499"/>
              <a:gd name="connsiteX54" fmla="*/ 4929254 w 9662615"/>
              <a:gd name="connsiteY54" fmla="*/ 1563452 h 1596499"/>
              <a:gd name="connsiteX55" fmla="*/ 4871726 w 9662615"/>
              <a:gd name="connsiteY55" fmla="*/ 1570584 h 1596499"/>
              <a:gd name="connsiteX56" fmla="*/ 4843267 w 9662615"/>
              <a:gd name="connsiteY56" fmla="*/ 1561459 h 1596499"/>
              <a:gd name="connsiteX57" fmla="*/ 4821058 w 9662615"/>
              <a:gd name="connsiteY57" fmla="*/ 1553078 h 1596499"/>
              <a:gd name="connsiteX58" fmla="*/ 4791466 w 9662615"/>
              <a:gd name="connsiteY58" fmla="*/ 1561324 h 1596499"/>
              <a:gd name="connsiteX59" fmla="*/ 4784247 w 9662615"/>
              <a:gd name="connsiteY59" fmla="*/ 1562342 h 1596499"/>
              <a:gd name="connsiteX60" fmla="*/ 4739309 w 9662615"/>
              <a:gd name="connsiteY60" fmla="*/ 1553948 h 1596499"/>
              <a:gd name="connsiteX61" fmla="*/ 4697562 w 9662615"/>
              <a:gd name="connsiteY61" fmla="*/ 1551206 h 1596499"/>
              <a:gd name="connsiteX62" fmla="*/ 4650737 w 9662615"/>
              <a:gd name="connsiteY62" fmla="*/ 1537381 h 1596499"/>
              <a:gd name="connsiteX63" fmla="*/ 4583150 w 9662615"/>
              <a:gd name="connsiteY63" fmla="*/ 1529064 h 1596499"/>
              <a:gd name="connsiteX64" fmla="*/ 4521734 w 9662615"/>
              <a:gd name="connsiteY64" fmla="*/ 1529359 h 1596499"/>
              <a:gd name="connsiteX65" fmla="*/ 4382398 w 9662615"/>
              <a:gd name="connsiteY65" fmla="*/ 1534108 h 1596499"/>
              <a:gd name="connsiteX66" fmla="*/ 4221826 w 9662615"/>
              <a:gd name="connsiteY66" fmla="*/ 1500972 h 1596499"/>
              <a:gd name="connsiteX67" fmla="*/ 4096601 w 9662615"/>
              <a:gd name="connsiteY67" fmla="*/ 1521563 h 1596499"/>
              <a:gd name="connsiteX68" fmla="*/ 3978586 w 9662615"/>
              <a:gd name="connsiteY68" fmla="*/ 1596499 h 1596499"/>
              <a:gd name="connsiteX69" fmla="*/ 3833906 w 9662615"/>
              <a:gd name="connsiteY69" fmla="*/ 1516637 h 1596499"/>
              <a:gd name="connsiteX70" fmla="*/ 3696258 w 9662615"/>
              <a:gd name="connsiteY70" fmla="*/ 1537563 h 1596499"/>
              <a:gd name="connsiteX71" fmla="*/ 3594070 w 9662615"/>
              <a:gd name="connsiteY71" fmla="*/ 1509422 h 1596499"/>
              <a:gd name="connsiteX72" fmla="*/ 3565233 w 9662615"/>
              <a:gd name="connsiteY72" fmla="*/ 1515122 h 1596499"/>
              <a:gd name="connsiteX73" fmla="*/ 3560267 w 9662615"/>
              <a:gd name="connsiteY73" fmla="*/ 1516288 h 1596499"/>
              <a:gd name="connsiteX74" fmla="*/ 3540258 w 9662615"/>
              <a:gd name="connsiteY74" fmla="*/ 1516976 h 1596499"/>
              <a:gd name="connsiteX75" fmla="*/ 3534780 w 9662615"/>
              <a:gd name="connsiteY75" fmla="*/ 1522141 h 1596499"/>
              <a:gd name="connsiteX76" fmla="*/ 3504783 w 9662615"/>
              <a:gd name="connsiteY76" fmla="*/ 1526739 h 1596499"/>
              <a:gd name="connsiteX77" fmla="*/ 3430805 w 9662615"/>
              <a:gd name="connsiteY77" fmla="*/ 1542521 h 1596499"/>
              <a:gd name="connsiteX78" fmla="*/ 3292707 w 9662615"/>
              <a:gd name="connsiteY78" fmla="*/ 1520490 h 1596499"/>
              <a:gd name="connsiteX79" fmla="*/ 3187872 w 9662615"/>
              <a:gd name="connsiteY79" fmla="*/ 1519991 h 1596499"/>
              <a:gd name="connsiteX80" fmla="*/ 3148026 w 9662615"/>
              <a:gd name="connsiteY80" fmla="*/ 1524777 h 1596499"/>
              <a:gd name="connsiteX81" fmla="*/ 3092394 w 9662615"/>
              <a:gd name="connsiteY81" fmla="*/ 1528115 h 1596499"/>
              <a:gd name="connsiteX82" fmla="*/ 2994200 w 9662615"/>
              <a:gd name="connsiteY82" fmla="*/ 1537857 h 1596499"/>
              <a:gd name="connsiteX83" fmla="*/ 2862301 w 9662615"/>
              <a:gd name="connsiteY83" fmla="*/ 1544250 h 1596499"/>
              <a:gd name="connsiteX84" fmla="*/ 2766335 w 9662615"/>
              <a:gd name="connsiteY84" fmla="*/ 1527662 h 1596499"/>
              <a:gd name="connsiteX85" fmla="*/ 2757836 w 9662615"/>
              <a:gd name="connsiteY85" fmla="*/ 1531371 h 1596499"/>
              <a:gd name="connsiteX86" fmla="*/ 2691555 w 9662615"/>
              <a:gd name="connsiteY86" fmla="*/ 1530283 h 1596499"/>
              <a:gd name="connsiteX87" fmla="*/ 2491676 w 9662615"/>
              <a:gd name="connsiteY87" fmla="*/ 1500859 h 1596499"/>
              <a:gd name="connsiteX88" fmla="*/ 2378036 w 9662615"/>
              <a:gd name="connsiteY88" fmla="*/ 1520645 h 1596499"/>
              <a:gd name="connsiteX89" fmla="*/ 2284269 w 9662615"/>
              <a:gd name="connsiteY89" fmla="*/ 1503068 h 1596499"/>
              <a:gd name="connsiteX90" fmla="*/ 2207104 w 9662615"/>
              <a:gd name="connsiteY90" fmla="*/ 1508888 h 1596499"/>
              <a:gd name="connsiteX91" fmla="*/ 2149226 w 9662615"/>
              <a:gd name="connsiteY91" fmla="*/ 1523409 h 1596499"/>
              <a:gd name="connsiteX92" fmla="*/ 2084783 w 9662615"/>
              <a:gd name="connsiteY92" fmla="*/ 1524245 h 1596499"/>
              <a:gd name="connsiteX93" fmla="*/ 2070075 w 9662615"/>
              <a:gd name="connsiteY93" fmla="*/ 1511285 h 1596499"/>
              <a:gd name="connsiteX94" fmla="*/ 2001057 w 9662615"/>
              <a:gd name="connsiteY94" fmla="*/ 1516449 h 1596499"/>
              <a:gd name="connsiteX95" fmla="*/ 1896330 w 9662615"/>
              <a:gd name="connsiteY95" fmla="*/ 1525725 h 1596499"/>
              <a:gd name="connsiteX96" fmla="*/ 1835994 w 9662615"/>
              <a:gd name="connsiteY96" fmla="*/ 1527678 h 1596499"/>
              <a:gd name="connsiteX97" fmla="*/ 1671119 w 9662615"/>
              <a:gd name="connsiteY97" fmla="*/ 1536701 h 1596499"/>
              <a:gd name="connsiteX98" fmla="*/ 1601337 w 9662615"/>
              <a:gd name="connsiteY98" fmla="*/ 1548552 h 1596499"/>
              <a:gd name="connsiteX99" fmla="*/ 1407755 w 9662615"/>
              <a:gd name="connsiteY99" fmla="*/ 1571444 h 1596499"/>
              <a:gd name="connsiteX100" fmla="*/ 1271994 w 9662615"/>
              <a:gd name="connsiteY100" fmla="*/ 1579471 h 1596499"/>
              <a:gd name="connsiteX101" fmla="*/ 1249226 w 9662615"/>
              <a:gd name="connsiteY101" fmla="*/ 1583140 h 1596499"/>
              <a:gd name="connsiteX102" fmla="*/ 1217719 w 9662615"/>
              <a:gd name="connsiteY102" fmla="*/ 1580863 h 1596499"/>
              <a:gd name="connsiteX103" fmla="*/ 1091432 w 9662615"/>
              <a:gd name="connsiteY103" fmla="*/ 1571003 h 1596499"/>
              <a:gd name="connsiteX104" fmla="*/ 992039 w 9662615"/>
              <a:gd name="connsiteY104" fmla="*/ 1556662 h 1596499"/>
              <a:gd name="connsiteX105" fmla="*/ 868264 w 9662615"/>
              <a:gd name="connsiteY105" fmla="*/ 1566392 h 1596499"/>
              <a:gd name="connsiteX106" fmla="*/ 792765 w 9662615"/>
              <a:gd name="connsiteY106" fmla="*/ 1563102 h 1596499"/>
              <a:gd name="connsiteX107" fmla="*/ 669055 w 9662615"/>
              <a:gd name="connsiteY107" fmla="*/ 1543638 h 1596499"/>
              <a:gd name="connsiteX108" fmla="*/ 506152 w 9662615"/>
              <a:gd name="connsiteY108" fmla="*/ 1549124 h 1596499"/>
              <a:gd name="connsiteX109" fmla="*/ 472797 w 9662615"/>
              <a:gd name="connsiteY109" fmla="*/ 1568904 h 1596499"/>
              <a:gd name="connsiteX110" fmla="*/ 427864 w 9662615"/>
              <a:gd name="connsiteY110" fmla="*/ 1580848 h 1596499"/>
              <a:gd name="connsiteX111" fmla="*/ 408381 w 9662615"/>
              <a:gd name="connsiteY111" fmla="*/ 1552940 h 1596499"/>
              <a:gd name="connsiteX112" fmla="*/ 267163 w 9662615"/>
              <a:gd name="connsiteY112" fmla="*/ 1531913 h 1596499"/>
              <a:gd name="connsiteX113" fmla="*/ 196644 w 9662615"/>
              <a:gd name="connsiteY113" fmla="*/ 1524565 h 1596499"/>
              <a:gd name="connsiteX114" fmla="*/ 86819 w 9662615"/>
              <a:gd name="connsiteY114" fmla="*/ 1519517 h 1596499"/>
              <a:gd name="connsiteX115" fmla="*/ 53369 w 9662615"/>
              <a:gd name="connsiteY115" fmla="*/ 1516853 h 1596499"/>
              <a:gd name="connsiteX116" fmla="*/ 2359 w 9662615"/>
              <a:gd name="connsiteY116" fmla="*/ 1515247 h 1596499"/>
              <a:gd name="connsiteX117" fmla="*/ 0 w 9662615"/>
              <a:gd name="connsiteY117" fmla="*/ 1514932 h 1596499"/>
              <a:gd name="connsiteX118" fmla="*/ 0 w 9662615"/>
              <a:gd name="connsiteY118" fmla="*/ 0 h 1596499"/>
              <a:gd name="connsiteX0" fmla="*/ 0 w 9662615"/>
              <a:gd name="connsiteY0" fmla="*/ 0 h 1600474"/>
              <a:gd name="connsiteX1" fmla="*/ 9662615 w 9662615"/>
              <a:gd name="connsiteY1" fmla="*/ 0 h 1600474"/>
              <a:gd name="connsiteX2" fmla="*/ 9662615 w 9662615"/>
              <a:gd name="connsiteY2" fmla="*/ 1280346 h 1600474"/>
              <a:gd name="connsiteX3" fmla="*/ 9658420 w 9662615"/>
              <a:gd name="connsiteY3" fmla="*/ 1280106 h 1600474"/>
              <a:gd name="connsiteX4" fmla="*/ 9469546 w 9662615"/>
              <a:gd name="connsiteY4" fmla="*/ 1289837 h 1600474"/>
              <a:gd name="connsiteX5" fmla="*/ 9385895 w 9662615"/>
              <a:gd name="connsiteY5" fmla="*/ 1269203 h 1600474"/>
              <a:gd name="connsiteX6" fmla="*/ 9144767 w 9662615"/>
              <a:gd name="connsiteY6" fmla="*/ 1264120 h 1600474"/>
              <a:gd name="connsiteX7" fmla="*/ 8837252 w 9662615"/>
              <a:gd name="connsiteY7" fmla="*/ 1350515 h 1600474"/>
              <a:gd name="connsiteX8" fmla="*/ 8705466 w 9662615"/>
              <a:gd name="connsiteY8" fmla="*/ 1342419 h 1600474"/>
              <a:gd name="connsiteX9" fmla="*/ 8652221 w 9662615"/>
              <a:gd name="connsiteY9" fmla="*/ 1326906 h 1600474"/>
              <a:gd name="connsiteX10" fmla="*/ 8632312 w 9662615"/>
              <a:gd name="connsiteY10" fmla="*/ 1326025 h 1600474"/>
              <a:gd name="connsiteX11" fmla="*/ 8591582 w 9662615"/>
              <a:gd name="connsiteY11" fmla="*/ 1341666 h 1600474"/>
              <a:gd name="connsiteX12" fmla="*/ 8537336 w 9662615"/>
              <a:gd name="connsiteY12" fmla="*/ 1341684 h 1600474"/>
              <a:gd name="connsiteX13" fmla="*/ 8472508 w 9662615"/>
              <a:gd name="connsiteY13" fmla="*/ 1363109 h 1600474"/>
              <a:gd name="connsiteX14" fmla="*/ 8258477 w 9662615"/>
              <a:gd name="connsiteY14" fmla="*/ 1370666 h 1600474"/>
              <a:gd name="connsiteX15" fmla="*/ 8197961 w 9662615"/>
              <a:gd name="connsiteY15" fmla="*/ 1392804 h 1600474"/>
              <a:gd name="connsiteX16" fmla="*/ 8171196 w 9662615"/>
              <a:gd name="connsiteY16" fmla="*/ 1397216 h 1600474"/>
              <a:gd name="connsiteX17" fmla="*/ 8127667 w 9662615"/>
              <a:gd name="connsiteY17" fmla="*/ 1418254 h 1600474"/>
              <a:gd name="connsiteX18" fmla="*/ 7974579 w 9662615"/>
              <a:gd name="connsiteY18" fmla="*/ 1383439 h 1600474"/>
              <a:gd name="connsiteX19" fmla="*/ 7768351 w 9662615"/>
              <a:gd name="connsiteY19" fmla="*/ 1395051 h 1600474"/>
              <a:gd name="connsiteX20" fmla="*/ 7635985 w 9662615"/>
              <a:gd name="connsiteY20" fmla="*/ 1386363 h 1600474"/>
              <a:gd name="connsiteX21" fmla="*/ 7466069 w 9662615"/>
              <a:gd name="connsiteY21" fmla="*/ 1377654 h 1600474"/>
              <a:gd name="connsiteX22" fmla="*/ 7355642 w 9662615"/>
              <a:gd name="connsiteY22" fmla="*/ 1407761 h 1600474"/>
              <a:gd name="connsiteX23" fmla="*/ 7151610 w 9662615"/>
              <a:gd name="connsiteY23" fmla="*/ 1397856 h 1600474"/>
              <a:gd name="connsiteX24" fmla="*/ 7082147 w 9662615"/>
              <a:gd name="connsiteY24" fmla="*/ 1406113 h 1600474"/>
              <a:gd name="connsiteX25" fmla="*/ 7014958 w 9662615"/>
              <a:gd name="connsiteY25" fmla="*/ 1396883 h 1600474"/>
              <a:gd name="connsiteX26" fmla="*/ 6907567 w 9662615"/>
              <a:gd name="connsiteY26" fmla="*/ 1419149 h 1600474"/>
              <a:gd name="connsiteX27" fmla="*/ 6748428 w 9662615"/>
              <a:gd name="connsiteY27" fmla="*/ 1420308 h 1600474"/>
              <a:gd name="connsiteX28" fmla="*/ 6654257 w 9662615"/>
              <a:gd name="connsiteY28" fmla="*/ 1424143 h 1600474"/>
              <a:gd name="connsiteX29" fmla="*/ 6620123 w 9662615"/>
              <a:gd name="connsiteY29" fmla="*/ 1430535 h 1600474"/>
              <a:gd name="connsiteX30" fmla="*/ 6571355 w 9662615"/>
              <a:gd name="connsiteY30" fmla="*/ 1436144 h 1600474"/>
              <a:gd name="connsiteX31" fmla="*/ 6486557 w 9662615"/>
              <a:gd name="connsiteY31" fmla="*/ 1449861 h 1600474"/>
              <a:gd name="connsiteX32" fmla="*/ 6370419 w 9662615"/>
              <a:gd name="connsiteY32" fmla="*/ 1461649 h 1600474"/>
              <a:gd name="connsiteX33" fmla="*/ 6278839 w 9662615"/>
              <a:gd name="connsiteY33" fmla="*/ 1449160 h 1600474"/>
              <a:gd name="connsiteX34" fmla="*/ 6272455 w 9662615"/>
              <a:gd name="connsiteY34" fmla="*/ 1453191 h 1600474"/>
              <a:gd name="connsiteX35" fmla="*/ 6212659 w 9662615"/>
              <a:gd name="connsiteY35" fmla="*/ 1454850 h 1600474"/>
              <a:gd name="connsiteX36" fmla="*/ 6069317 w 9662615"/>
              <a:gd name="connsiteY36" fmla="*/ 1445838 h 1600474"/>
              <a:gd name="connsiteX37" fmla="*/ 5878477 w 9662615"/>
              <a:gd name="connsiteY37" fmla="*/ 1439180 h 1600474"/>
              <a:gd name="connsiteX38" fmla="*/ 5838387 w 9662615"/>
              <a:gd name="connsiteY38" fmla="*/ 1444679 h 1600474"/>
              <a:gd name="connsiteX39" fmla="*/ 5771136 w 9662615"/>
              <a:gd name="connsiteY39" fmla="*/ 1453639 h 1600474"/>
              <a:gd name="connsiteX40" fmla="*/ 5724081 w 9662615"/>
              <a:gd name="connsiteY40" fmla="*/ 1470431 h 1600474"/>
              <a:gd name="connsiteX41" fmla="*/ 5666577 w 9662615"/>
              <a:gd name="connsiteY41" fmla="*/ 1473921 h 1600474"/>
              <a:gd name="connsiteX42" fmla="*/ 5649068 w 9662615"/>
              <a:gd name="connsiteY42" fmla="*/ 1461676 h 1600474"/>
              <a:gd name="connsiteX43" fmla="*/ 5588902 w 9662615"/>
              <a:gd name="connsiteY43" fmla="*/ 1469647 h 1600474"/>
              <a:gd name="connsiteX44" fmla="*/ 5498090 w 9662615"/>
              <a:gd name="connsiteY44" fmla="*/ 1483173 h 1600474"/>
              <a:gd name="connsiteX45" fmla="*/ 5444641 w 9662615"/>
              <a:gd name="connsiteY45" fmla="*/ 1487602 h 1600474"/>
              <a:gd name="connsiteX46" fmla="*/ 5299812 w 9662615"/>
              <a:gd name="connsiteY46" fmla="*/ 1503362 h 1600474"/>
              <a:gd name="connsiteX47" fmla="*/ 5213947 w 9662615"/>
              <a:gd name="connsiteY47" fmla="*/ 1516637 h 1600474"/>
              <a:gd name="connsiteX48" fmla="*/ 5090342 w 9662615"/>
              <a:gd name="connsiteY48" fmla="*/ 1546680 h 1600474"/>
              <a:gd name="connsiteX49" fmla="*/ 5129812 w 9662615"/>
              <a:gd name="connsiteY49" fmla="*/ 1521277 h 1600474"/>
              <a:gd name="connsiteX50" fmla="*/ 5059484 w 9662615"/>
              <a:gd name="connsiteY50" fmla="*/ 1546802 h 1600474"/>
              <a:gd name="connsiteX51" fmla="*/ 5038524 w 9662615"/>
              <a:gd name="connsiteY51" fmla="*/ 1545675 h 1600474"/>
              <a:gd name="connsiteX52" fmla="*/ 5026564 w 9662615"/>
              <a:gd name="connsiteY52" fmla="*/ 1545376 h 1600474"/>
              <a:gd name="connsiteX53" fmla="*/ 4969433 w 9662615"/>
              <a:gd name="connsiteY53" fmla="*/ 1550865 h 1600474"/>
              <a:gd name="connsiteX54" fmla="*/ 4929254 w 9662615"/>
              <a:gd name="connsiteY54" fmla="*/ 1563452 h 1600474"/>
              <a:gd name="connsiteX55" fmla="*/ 4871726 w 9662615"/>
              <a:gd name="connsiteY55" fmla="*/ 1570584 h 1600474"/>
              <a:gd name="connsiteX56" fmla="*/ 4843267 w 9662615"/>
              <a:gd name="connsiteY56" fmla="*/ 1561459 h 1600474"/>
              <a:gd name="connsiteX57" fmla="*/ 4821058 w 9662615"/>
              <a:gd name="connsiteY57" fmla="*/ 1553078 h 1600474"/>
              <a:gd name="connsiteX58" fmla="*/ 4791466 w 9662615"/>
              <a:gd name="connsiteY58" fmla="*/ 1561324 h 1600474"/>
              <a:gd name="connsiteX59" fmla="*/ 4784247 w 9662615"/>
              <a:gd name="connsiteY59" fmla="*/ 1562342 h 1600474"/>
              <a:gd name="connsiteX60" fmla="*/ 4739309 w 9662615"/>
              <a:gd name="connsiteY60" fmla="*/ 1553948 h 1600474"/>
              <a:gd name="connsiteX61" fmla="*/ 4697562 w 9662615"/>
              <a:gd name="connsiteY61" fmla="*/ 1551206 h 1600474"/>
              <a:gd name="connsiteX62" fmla="*/ 4650737 w 9662615"/>
              <a:gd name="connsiteY62" fmla="*/ 1537381 h 1600474"/>
              <a:gd name="connsiteX63" fmla="*/ 4583150 w 9662615"/>
              <a:gd name="connsiteY63" fmla="*/ 1529064 h 1600474"/>
              <a:gd name="connsiteX64" fmla="*/ 4521734 w 9662615"/>
              <a:gd name="connsiteY64" fmla="*/ 1529359 h 1600474"/>
              <a:gd name="connsiteX65" fmla="*/ 4382398 w 9662615"/>
              <a:gd name="connsiteY65" fmla="*/ 1534108 h 1600474"/>
              <a:gd name="connsiteX66" fmla="*/ 4221826 w 9662615"/>
              <a:gd name="connsiteY66" fmla="*/ 1500972 h 1600474"/>
              <a:gd name="connsiteX67" fmla="*/ 4096601 w 9662615"/>
              <a:gd name="connsiteY67" fmla="*/ 1521563 h 1600474"/>
              <a:gd name="connsiteX68" fmla="*/ 4046172 w 9662615"/>
              <a:gd name="connsiteY68" fmla="*/ 1600474 h 1600474"/>
              <a:gd name="connsiteX69" fmla="*/ 3833906 w 9662615"/>
              <a:gd name="connsiteY69" fmla="*/ 1516637 h 1600474"/>
              <a:gd name="connsiteX70" fmla="*/ 3696258 w 9662615"/>
              <a:gd name="connsiteY70" fmla="*/ 1537563 h 1600474"/>
              <a:gd name="connsiteX71" fmla="*/ 3594070 w 9662615"/>
              <a:gd name="connsiteY71" fmla="*/ 1509422 h 1600474"/>
              <a:gd name="connsiteX72" fmla="*/ 3565233 w 9662615"/>
              <a:gd name="connsiteY72" fmla="*/ 1515122 h 1600474"/>
              <a:gd name="connsiteX73" fmla="*/ 3560267 w 9662615"/>
              <a:gd name="connsiteY73" fmla="*/ 1516288 h 1600474"/>
              <a:gd name="connsiteX74" fmla="*/ 3540258 w 9662615"/>
              <a:gd name="connsiteY74" fmla="*/ 1516976 h 1600474"/>
              <a:gd name="connsiteX75" fmla="*/ 3534780 w 9662615"/>
              <a:gd name="connsiteY75" fmla="*/ 1522141 h 1600474"/>
              <a:gd name="connsiteX76" fmla="*/ 3504783 w 9662615"/>
              <a:gd name="connsiteY76" fmla="*/ 1526739 h 1600474"/>
              <a:gd name="connsiteX77" fmla="*/ 3430805 w 9662615"/>
              <a:gd name="connsiteY77" fmla="*/ 1542521 h 1600474"/>
              <a:gd name="connsiteX78" fmla="*/ 3292707 w 9662615"/>
              <a:gd name="connsiteY78" fmla="*/ 1520490 h 1600474"/>
              <a:gd name="connsiteX79" fmla="*/ 3187872 w 9662615"/>
              <a:gd name="connsiteY79" fmla="*/ 1519991 h 1600474"/>
              <a:gd name="connsiteX80" fmla="*/ 3148026 w 9662615"/>
              <a:gd name="connsiteY80" fmla="*/ 1524777 h 1600474"/>
              <a:gd name="connsiteX81" fmla="*/ 3092394 w 9662615"/>
              <a:gd name="connsiteY81" fmla="*/ 1528115 h 1600474"/>
              <a:gd name="connsiteX82" fmla="*/ 2994200 w 9662615"/>
              <a:gd name="connsiteY82" fmla="*/ 1537857 h 1600474"/>
              <a:gd name="connsiteX83" fmla="*/ 2862301 w 9662615"/>
              <a:gd name="connsiteY83" fmla="*/ 1544250 h 1600474"/>
              <a:gd name="connsiteX84" fmla="*/ 2766335 w 9662615"/>
              <a:gd name="connsiteY84" fmla="*/ 1527662 h 1600474"/>
              <a:gd name="connsiteX85" fmla="*/ 2757836 w 9662615"/>
              <a:gd name="connsiteY85" fmla="*/ 1531371 h 1600474"/>
              <a:gd name="connsiteX86" fmla="*/ 2691555 w 9662615"/>
              <a:gd name="connsiteY86" fmla="*/ 1530283 h 1600474"/>
              <a:gd name="connsiteX87" fmla="*/ 2491676 w 9662615"/>
              <a:gd name="connsiteY87" fmla="*/ 1500859 h 1600474"/>
              <a:gd name="connsiteX88" fmla="*/ 2378036 w 9662615"/>
              <a:gd name="connsiteY88" fmla="*/ 1520645 h 1600474"/>
              <a:gd name="connsiteX89" fmla="*/ 2284269 w 9662615"/>
              <a:gd name="connsiteY89" fmla="*/ 1503068 h 1600474"/>
              <a:gd name="connsiteX90" fmla="*/ 2207104 w 9662615"/>
              <a:gd name="connsiteY90" fmla="*/ 1508888 h 1600474"/>
              <a:gd name="connsiteX91" fmla="*/ 2149226 w 9662615"/>
              <a:gd name="connsiteY91" fmla="*/ 1523409 h 1600474"/>
              <a:gd name="connsiteX92" fmla="*/ 2084783 w 9662615"/>
              <a:gd name="connsiteY92" fmla="*/ 1524245 h 1600474"/>
              <a:gd name="connsiteX93" fmla="*/ 2070075 w 9662615"/>
              <a:gd name="connsiteY93" fmla="*/ 1511285 h 1600474"/>
              <a:gd name="connsiteX94" fmla="*/ 2001057 w 9662615"/>
              <a:gd name="connsiteY94" fmla="*/ 1516449 h 1600474"/>
              <a:gd name="connsiteX95" fmla="*/ 1896330 w 9662615"/>
              <a:gd name="connsiteY95" fmla="*/ 1525725 h 1600474"/>
              <a:gd name="connsiteX96" fmla="*/ 1835994 w 9662615"/>
              <a:gd name="connsiteY96" fmla="*/ 1527678 h 1600474"/>
              <a:gd name="connsiteX97" fmla="*/ 1671119 w 9662615"/>
              <a:gd name="connsiteY97" fmla="*/ 1536701 h 1600474"/>
              <a:gd name="connsiteX98" fmla="*/ 1601337 w 9662615"/>
              <a:gd name="connsiteY98" fmla="*/ 1548552 h 1600474"/>
              <a:gd name="connsiteX99" fmla="*/ 1407755 w 9662615"/>
              <a:gd name="connsiteY99" fmla="*/ 1571444 h 1600474"/>
              <a:gd name="connsiteX100" fmla="*/ 1271994 w 9662615"/>
              <a:gd name="connsiteY100" fmla="*/ 1579471 h 1600474"/>
              <a:gd name="connsiteX101" fmla="*/ 1249226 w 9662615"/>
              <a:gd name="connsiteY101" fmla="*/ 1583140 h 1600474"/>
              <a:gd name="connsiteX102" fmla="*/ 1217719 w 9662615"/>
              <a:gd name="connsiteY102" fmla="*/ 1580863 h 1600474"/>
              <a:gd name="connsiteX103" fmla="*/ 1091432 w 9662615"/>
              <a:gd name="connsiteY103" fmla="*/ 1571003 h 1600474"/>
              <a:gd name="connsiteX104" fmla="*/ 992039 w 9662615"/>
              <a:gd name="connsiteY104" fmla="*/ 1556662 h 1600474"/>
              <a:gd name="connsiteX105" fmla="*/ 868264 w 9662615"/>
              <a:gd name="connsiteY105" fmla="*/ 1566392 h 1600474"/>
              <a:gd name="connsiteX106" fmla="*/ 792765 w 9662615"/>
              <a:gd name="connsiteY106" fmla="*/ 1563102 h 1600474"/>
              <a:gd name="connsiteX107" fmla="*/ 669055 w 9662615"/>
              <a:gd name="connsiteY107" fmla="*/ 1543638 h 1600474"/>
              <a:gd name="connsiteX108" fmla="*/ 506152 w 9662615"/>
              <a:gd name="connsiteY108" fmla="*/ 1549124 h 1600474"/>
              <a:gd name="connsiteX109" fmla="*/ 472797 w 9662615"/>
              <a:gd name="connsiteY109" fmla="*/ 1568904 h 1600474"/>
              <a:gd name="connsiteX110" fmla="*/ 427864 w 9662615"/>
              <a:gd name="connsiteY110" fmla="*/ 1580848 h 1600474"/>
              <a:gd name="connsiteX111" fmla="*/ 408381 w 9662615"/>
              <a:gd name="connsiteY111" fmla="*/ 1552940 h 1600474"/>
              <a:gd name="connsiteX112" fmla="*/ 267163 w 9662615"/>
              <a:gd name="connsiteY112" fmla="*/ 1531913 h 1600474"/>
              <a:gd name="connsiteX113" fmla="*/ 196644 w 9662615"/>
              <a:gd name="connsiteY113" fmla="*/ 1524565 h 1600474"/>
              <a:gd name="connsiteX114" fmla="*/ 86819 w 9662615"/>
              <a:gd name="connsiteY114" fmla="*/ 1519517 h 1600474"/>
              <a:gd name="connsiteX115" fmla="*/ 53369 w 9662615"/>
              <a:gd name="connsiteY115" fmla="*/ 1516853 h 1600474"/>
              <a:gd name="connsiteX116" fmla="*/ 2359 w 9662615"/>
              <a:gd name="connsiteY116" fmla="*/ 1515247 h 1600474"/>
              <a:gd name="connsiteX117" fmla="*/ 0 w 9662615"/>
              <a:gd name="connsiteY117" fmla="*/ 1514932 h 1600474"/>
              <a:gd name="connsiteX118" fmla="*/ 0 w 9662615"/>
              <a:gd name="connsiteY118" fmla="*/ 0 h 1600474"/>
              <a:gd name="connsiteX0" fmla="*/ 0 w 9662615"/>
              <a:gd name="connsiteY0" fmla="*/ 0 h 1679987"/>
              <a:gd name="connsiteX1" fmla="*/ 9662615 w 9662615"/>
              <a:gd name="connsiteY1" fmla="*/ 0 h 1679987"/>
              <a:gd name="connsiteX2" fmla="*/ 9662615 w 9662615"/>
              <a:gd name="connsiteY2" fmla="*/ 1280346 h 1679987"/>
              <a:gd name="connsiteX3" fmla="*/ 9658420 w 9662615"/>
              <a:gd name="connsiteY3" fmla="*/ 1280106 h 1679987"/>
              <a:gd name="connsiteX4" fmla="*/ 9469546 w 9662615"/>
              <a:gd name="connsiteY4" fmla="*/ 1289837 h 1679987"/>
              <a:gd name="connsiteX5" fmla="*/ 9385895 w 9662615"/>
              <a:gd name="connsiteY5" fmla="*/ 1269203 h 1679987"/>
              <a:gd name="connsiteX6" fmla="*/ 9144767 w 9662615"/>
              <a:gd name="connsiteY6" fmla="*/ 1264120 h 1679987"/>
              <a:gd name="connsiteX7" fmla="*/ 8837252 w 9662615"/>
              <a:gd name="connsiteY7" fmla="*/ 1350515 h 1679987"/>
              <a:gd name="connsiteX8" fmla="*/ 8705466 w 9662615"/>
              <a:gd name="connsiteY8" fmla="*/ 1342419 h 1679987"/>
              <a:gd name="connsiteX9" fmla="*/ 8652221 w 9662615"/>
              <a:gd name="connsiteY9" fmla="*/ 1326906 h 1679987"/>
              <a:gd name="connsiteX10" fmla="*/ 8632312 w 9662615"/>
              <a:gd name="connsiteY10" fmla="*/ 1326025 h 1679987"/>
              <a:gd name="connsiteX11" fmla="*/ 8591582 w 9662615"/>
              <a:gd name="connsiteY11" fmla="*/ 1341666 h 1679987"/>
              <a:gd name="connsiteX12" fmla="*/ 8537336 w 9662615"/>
              <a:gd name="connsiteY12" fmla="*/ 1341684 h 1679987"/>
              <a:gd name="connsiteX13" fmla="*/ 8472508 w 9662615"/>
              <a:gd name="connsiteY13" fmla="*/ 1363109 h 1679987"/>
              <a:gd name="connsiteX14" fmla="*/ 8258477 w 9662615"/>
              <a:gd name="connsiteY14" fmla="*/ 1370666 h 1679987"/>
              <a:gd name="connsiteX15" fmla="*/ 8197961 w 9662615"/>
              <a:gd name="connsiteY15" fmla="*/ 1392804 h 1679987"/>
              <a:gd name="connsiteX16" fmla="*/ 8171196 w 9662615"/>
              <a:gd name="connsiteY16" fmla="*/ 1397216 h 1679987"/>
              <a:gd name="connsiteX17" fmla="*/ 8127667 w 9662615"/>
              <a:gd name="connsiteY17" fmla="*/ 1418254 h 1679987"/>
              <a:gd name="connsiteX18" fmla="*/ 7974579 w 9662615"/>
              <a:gd name="connsiteY18" fmla="*/ 1383439 h 1679987"/>
              <a:gd name="connsiteX19" fmla="*/ 7768351 w 9662615"/>
              <a:gd name="connsiteY19" fmla="*/ 1395051 h 1679987"/>
              <a:gd name="connsiteX20" fmla="*/ 7635985 w 9662615"/>
              <a:gd name="connsiteY20" fmla="*/ 1386363 h 1679987"/>
              <a:gd name="connsiteX21" fmla="*/ 7466069 w 9662615"/>
              <a:gd name="connsiteY21" fmla="*/ 1377654 h 1679987"/>
              <a:gd name="connsiteX22" fmla="*/ 7355642 w 9662615"/>
              <a:gd name="connsiteY22" fmla="*/ 1407761 h 1679987"/>
              <a:gd name="connsiteX23" fmla="*/ 7151610 w 9662615"/>
              <a:gd name="connsiteY23" fmla="*/ 1397856 h 1679987"/>
              <a:gd name="connsiteX24" fmla="*/ 7082147 w 9662615"/>
              <a:gd name="connsiteY24" fmla="*/ 1406113 h 1679987"/>
              <a:gd name="connsiteX25" fmla="*/ 7014958 w 9662615"/>
              <a:gd name="connsiteY25" fmla="*/ 1396883 h 1679987"/>
              <a:gd name="connsiteX26" fmla="*/ 6907567 w 9662615"/>
              <a:gd name="connsiteY26" fmla="*/ 1419149 h 1679987"/>
              <a:gd name="connsiteX27" fmla="*/ 6748428 w 9662615"/>
              <a:gd name="connsiteY27" fmla="*/ 1420308 h 1679987"/>
              <a:gd name="connsiteX28" fmla="*/ 6654257 w 9662615"/>
              <a:gd name="connsiteY28" fmla="*/ 1424143 h 1679987"/>
              <a:gd name="connsiteX29" fmla="*/ 6620123 w 9662615"/>
              <a:gd name="connsiteY29" fmla="*/ 1430535 h 1679987"/>
              <a:gd name="connsiteX30" fmla="*/ 6571355 w 9662615"/>
              <a:gd name="connsiteY30" fmla="*/ 1436144 h 1679987"/>
              <a:gd name="connsiteX31" fmla="*/ 6486557 w 9662615"/>
              <a:gd name="connsiteY31" fmla="*/ 1449861 h 1679987"/>
              <a:gd name="connsiteX32" fmla="*/ 6370419 w 9662615"/>
              <a:gd name="connsiteY32" fmla="*/ 1461649 h 1679987"/>
              <a:gd name="connsiteX33" fmla="*/ 6278839 w 9662615"/>
              <a:gd name="connsiteY33" fmla="*/ 1449160 h 1679987"/>
              <a:gd name="connsiteX34" fmla="*/ 6272455 w 9662615"/>
              <a:gd name="connsiteY34" fmla="*/ 1453191 h 1679987"/>
              <a:gd name="connsiteX35" fmla="*/ 6212659 w 9662615"/>
              <a:gd name="connsiteY35" fmla="*/ 1454850 h 1679987"/>
              <a:gd name="connsiteX36" fmla="*/ 6069317 w 9662615"/>
              <a:gd name="connsiteY36" fmla="*/ 1445838 h 1679987"/>
              <a:gd name="connsiteX37" fmla="*/ 5878477 w 9662615"/>
              <a:gd name="connsiteY37" fmla="*/ 1439180 h 1679987"/>
              <a:gd name="connsiteX38" fmla="*/ 5838387 w 9662615"/>
              <a:gd name="connsiteY38" fmla="*/ 1444679 h 1679987"/>
              <a:gd name="connsiteX39" fmla="*/ 5771136 w 9662615"/>
              <a:gd name="connsiteY39" fmla="*/ 1453639 h 1679987"/>
              <a:gd name="connsiteX40" fmla="*/ 5724081 w 9662615"/>
              <a:gd name="connsiteY40" fmla="*/ 1470431 h 1679987"/>
              <a:gd name="connsiteX41" fmla="*/ 5666577 w 9662615"/>
              <a:gd name="connsiteY41" fmla="*/ 1473921 h 1679987"/>
              <a:gd name="connsiteX42" fmla="*/ 5649068 w 9662615"/>
              <a:gd name="connsiteY42" fmla="*/ 1461676 h 1679987"/>
              <a:gd name="connsiteX43" fmla="*/ 5588902 w 9662615"/>
              <a:gd name="connsiteY43" fmla="*/ 1469647 h 1679987"/>
              <a:gd name="connsiteX44" fmla="*/ 5498090 w 9662615"/>
              <a:gd name="connsiteY44" fmla="*/ 1483173 h 1679987"/>
              <a:gd name="connsiteX45" fmla="*/ 5444641 w 9662615"/>
              <a:gd name="connsiteY45" fmla="*/ 1487602 h 1679987"/>
              <a:gd name="connsiteX46" fmla="*/ 5299812 w 9662615"/>
              <a:gd name="connsiteY46" fmla="*/ 1503362 h 1679987"/>
              <a:gd name="connsiteX47" fmla="*/ 5213947 w 9662615"/>
              <a:gd name="connsiteY47" fmla="*/ 1516637 h 1679987"/>
              <a:gd name="connsiteX48" fmla="*/ 5090342 w 9662615"/>
              <a:gd name="connsiteY48" fmla="*/ 1546680 h 1679987"/>
              <a:gd name="connsiteX49" fmla="*/ 5129812 w 9662615"/>
              <a:gd name="connsiteY49" fmla="*/ 1521277 h 1679987"/>
              <a:gd name="connsiteX50" fmla="*/ 5059484 w 9662615"/>
              <a:gd name="connsiteY50" fmla="*/ 1546802 h 1679987"/>
              <a:gd name="connsiteX51" fmla="*/ 5038524 w 9662615"/>
              <a:gd name="connsiteY51" fmla="*/ 1545675 h 1679987"/>
              <a:gd name="connsiteX52" fmla="*/ 5026564 w 9662615"/>
              <a:gd name="connsiteY52" fmla="*/ 1545376 h 1679987"/>
              <a:gd name="connsiteX53" fmla="*/ 4969433 w 9662615"/>
              <a:gd name="connsiteY53" fmla="*/ 1550865 h 1679987"/>
              <a:gd name="connsiteX54" fmla="*/ 4929254 w 9662615"/>
              <a:gd name="connsiteY54" fmla="*/ 1563452 h 1679987"/>
              <a:gd name="connsiteX55" fmla="*/ 4871726 w 9662615"/>
              <a:gd name="connsiteY55" fmla="*/ 1570584 h 1679987"/>
              <a:gd name="connsiteX56" fmla="*/ 4843267 w 9662615"/>
              <a:gd name="connsiteY56" fmla="*/ 1561459 h 1679987"/>
              <a:gd name="connsiteX57" fmla="*/ 4821058 w 9662615"/>
              <a:gd name="connsiteY57" fmla="*/ 1553078 h 1679987"/>
              <a:gd name="connsiteX58" fmla="*/ 4791466 w 9662615"/>
              <a:gd name="connsiteY58" fmla="*/ 1561324 h 1679987"/>
              <a:gd name="connsiteX59" fmla="*/ 4784247 w 9662615"/>
              <a:gd name="connsiteY59" fmla="*/ 1562342 h 1679987"/>
              <a:gd name="connsiteX60" fmla="*/ 4739309 w 9662615"/>
              <a:gd name="connsiteY60" fmla="*/ 1553948 h 1679987"/>
              <a:gd name="connsiteX61" fmla="*/ 4697562 w 9662615"/>
              <a:gd name="connsiteY61" fmla="*/ 1551206 h 1679987"/>
              <a:gd name="connsiteX62" fmla="*/ 4650737 w 9662615"/>
              <a:gd name="connsiteY62" fmla="*/ 1537381 h 1679987"/>
              <a:gd name="connsiteX63" fmla="*/ 4583150 w 9662615"/>
              <a:gd name="connsiteY63" fmla="*/ 1529064 h 1679987"/>
              <a:gd name="connsiteX64" fmla="*/ 4521734 w 9662615"/>
              <a:gd name="connsiteY64" fmla="*/ 1529359 h 1679987"/>
              <a:gd name="connsiteX65" fmla="*/ 4382398 w 9662615"/>
              <a:gd name="connsiteY65" fmla="*/ 1534108 h 1679987"/>
              <a:gd name="connsiteX66" fmla="*/ 4221826 w 9662615"/>
              <a:gd name="connsiteY66" fmla="*/ 1500972 h 1679987"/>
              <a:gd name="connsiteX67" fmla="*/ 4096601 w 9662615"/>
              <a:gd name="connsiteY67" fmla="*/ 1521563 h 1679987"/>
              <a:gd name="connsiteX68" fmla="*/ 3879195 w 9662615"/>
              <a:gd name="connsiteY68" fmla="*/ 1679987 h 1679987"/>
              <a:gd name="connsiteX69" fmla="*/ 3833906 w 9662615"/>
              <a:gd name="connsiteY69" fmla="*/ 1516637 h 1679987"/>
              <a:gd name="connsiteX70" fmla="*/ 3696258 w 9662615"/>
              <a:gd name="connsiteY70" fmla="*/ 1537563 h 1679987"/>
              <a:gd name="connsiteX71" fmla="*/ 3594070 w 9662615"/>
              <a:gd name="connsiteY71" fmla="*/ 1509422 h 1679987"/>
              <a:gd name="connsiteX72" fmla="*/ 3565233 w 9662615"/>
              <a:gd name="connsiteY72" fmla="*/ 1515122 h 1679987"/>
              <a:gd name="connsiteX73" fmla="*/ 3560267 w 9662615"/>
              <a:gd name="connsiteY73" fmla="*/ 1516288 h 1679987"/>
              <a:gd name="connsiteX74" fmla="*/ 3540258 w 9662615"/>
              <a:gd name="connsiteY74" fmla="*/ 1516976 h 1679987"/>
              <a:gd name="connsiteX75" fmla="*/ 3534780 w 9662615"/>
              <a:gd name="connsiteY75" fmla="*/ 1522141 h 1679987"/>
              <a:gd name="connsiteX76" fmla="*/ 3504783 w 9662615"/>
              <a:gd name="connsiteY76" fmla="*/ 1526739 h 1679987"/>
              <a:gd name="connsiteX77" fmla="*/ 3430805 w 9662615"/>
              <a:gd name="connsiteY77" fmla="*/ 1542521 h 1679987"/>
              <a:gd name="connsiteX78" fmla="*/ 3292707 w 9662615"/>
              <a:gd name="connsiteY78" fmla="*/ 1520490 h 1679987"/>
              <a:gd name="connsiteX79" fmla="*/ 3187872 w 9662615"/>
              <a:gd name="connsiteY79" fmla="*/ 1519991 h 1679987"/>
              <a:gd name="connsiteX80" fmla="*/ 3148026 w 9662615"/>
              <a:gd name="connsiteY80" fmla="*/ 1524777 h 1679987"/>
              <a:gd name="connsiteX81" fmla="*/ 3092394 w 9662615"/>
              <a:gd name="connsiteY81" fmla="*/ 1528115 h 1679987"/>
              <a:gd name="connsiteX82" fmla="*/ 2994200 w 9662615"/>
              <a:gd name="connsiteY82" fmla="*/ 1537857 h 1679987"/>
              <a:gd name="connsiteX83" fmla="*/ 2862301 w 9662615"/>
              <a:gd name="connsiteY83" fmla="*/ 1544250 h 1679987"/>
              <a:gd name="connsiteX84" fmla="*/ 2766335 w 9662615"/>
              <a:gd name="connsiteY84" fmla="*/ 1527662 h 1679987"/>
              <a:gd name="connsiteX85" fmla="*/ 2757836 w 9662615"/>
              <a:gd name="connsiteY85" fmla="*/ 1531371 h 1679987"/>
              <a:gd name="connsiteX86" fmla="*/ 2691555 w 9662615"/>
              <a:gd name="connsiteY86" fmla="*/ 1530283 h 1679987"/>
              <a:gd name="connsiteX87" fmla="*/ 2491676 w 9662615"/>
              <a:gd name="connsiteY87" fmla="*/ 1500859 h 1679987"/>
              <a:gd name="connsiteX88" fmla="*/ 2378036 w 9662615"/>
              <a:gd name="connsiteY88" fmla="*/ 1520645 h 1679987"/>
              <a:gd name="connsiteX89" fmla="*/ 2284269 w 9662615"/>
              <a:gd name="connsiteY89" fmla="*/ 1503068 h 1679987"/>
              <a:gd name="connsiteX90" fmla="*/ 2207104 w 9662615"/>
              <a:gd name="connsiteY90" fmla="*/ 1508888 h 1679987"/>
              <a:gd name="connsiteX91" fmla="*/ 2149226 w 9662615"/>
              <a:gd name="connsiteY91" fmla="*/ 1523409 h 1679987"/>
              <a:gd name="connsiteX92" fmla="*/ 2084783 w 9662615"/>
              <a:gd name="connsiteY92" fmla="*/ 1524245 h 1679987"/>
              <a:gd name="connsiteX93" fmla="*/ 2070075 w 9662615"/>
              <a:gd name="connsiteY93" fmla="*/ 1511285 h 1679987"/>
              <a:gd name="connsiteX94" fmla="*/ 2001057 w 9662615"/>
              <a:gd name="connsiteY94" fmla="*/ 1516449 h 1679987"/>
              <a:gd name="connsiteX95" fmla="*/ 1896330 w 9662615"/>
              <a:gd name="connsiteY95" fmla="*/ 1525725 h 1679987"/>
              <a:gd name="connsiteX96" fmla="*/ 1835994 w 9662615"/>
              <a:gd name="connsiteY96" fmla="*/ 1527678 h 1679987"/>
              <a:gd name="connsiteX97" fmla="*/ 1671119 w 9662615"/>
              <a:gd name="connsiteY97" fmla="*/ 1536701 h 1679987"/>
              <a:gd name="connsiteX98" fmla="*/ 1601337 w 9662615"/>
              <a:gd name="connsiteY98" fmla="*/ 1548552 h 1679987"/>
              <a:gd name="connsiteX99" fmla="*/ 1407755 w 9662615"/>
              <a:gd name="connsiteY99" fmla="*/ 1571444 h 1679987"/>
              <a:gd name="connsiteX100" fmla="*/ 1271994 w 9662615"/>
              <a:gd name="connsiteY100" fmla="*/ 1579471 h 1679987"/>
              <a:gd name="connsiteX101" fmla="*/ 1249226 w 9662615"/>
              <a:gd name="connsiteY101" fmla="*/ 1583140 h 1679987"/>
              <a:gd name="connsiteX102" fmla="*/ 1217719 w 9662615"/>
              <a:gd name="connsiteY102" fmla="*/ 1580863 h 1679987"/>
              <a:gd name="connsiteX103" fmla="*/ 1091432 w 9662615"/>
              <a:gd name="connsiteY103" fmla="*/ 1571003 h 1679987"/>
              <a:gd name="connsiteX104" fmla="*/ 992039 w 9662615"/>
              <a:gd name="connsiteY104" fmla="*/ 1556662 h 1679987"/>
              <a:gd name="connsiteX105" fmla="*/ 868264 w 9662615"/>
              <a:gd name="connsiteY105" fmla="*/ 1566392 h 1679987"/>
              <a:gd name="connsiteX106" fmla="*/ 792765 w 9662615"/>
              <a:gd name="connsiteY106" fmla="*/ 1563102 h 1679987"/>
              <a:gd name="connsiteX107" fmla="*/ 669055 w 9662615"/>
              <a:gd name="connsiteY107" fmla="*/ 1543638 h 1679987"/>
              <a:gd name="connsiteX108" fmla="*/ 506152 w 9662615"/>
              <a:gd name="connsiteY108" fmla="*/ 1549124 h 1679987"/>
              <a:gd name="connsiteX109" fmla="*/ 472797 w 9662615"/>
              <a:gd name="connsiteY109" fmla="*/ 1568904 h 1679987"/>
              <a:gd name="connsiteX110" fmla="*/ 427864 w 9662615"/>
              <a:gd name="connsiteY110" fmla="*/ 1580848 h 1679987"/>
              <a:gd name="connsiteX111" fmla="*/ 408381 w 9662615"/>
              <a:gd name="connsiteY111" fmla="*/ 1552940 h 1679987"/>
              <a:gd name="connsiteX112" fmla="*/ 267163 w 9662615"/>
              <a:gd name="connsiteY112" fmla="*/ 1531913 h 1679987"/>
              <a:gd name="connsiteX113" fmla="*/ 196644 w 9662615"/>
              <a:gd name="connsiteY113" fmla="*/ 1524565 h 1679987"/>
              <a:gd name="connsiteX114" fmla="*/ 86819 w 9662615"/>
              <a:gd name="connsiteY114" fmla="*/ 1519517 h 1679987"/>
              <a:gd name="connsiteX115" fmla="*/ 53369 w 9662615"/>
              <a:gd name="connsiteY115" fmla="*/ 1516853 h 1679987"/>
              <a:gd name="connsiteX116" fmla="*/ 2359 w 9662615"/>
              <a:gd name="connsiteY116" fmla="*/ 1515247 h 1679987"/>
              <a:gd name="connsiteX117" fmla="*/ 0 w 9662615"/>
              <a:gd name="connsiteY117" fmla="*/ 1514932 h 1679987"/>
              <a:gd name="connsiteX118" fmla="*/ 0 w 9662615"/>
              <a:gd name="connsiteY118" fmla="*/ 0 h 1679987"/>
              <a:gd name="connsiteX0" fmla="*/ 0 w 9662615"/>
              <a:gd name="connsiteY0" fmla="*/ 0 h 1648182"/>
              <a:gd name="connsiteX1" fmla="*/ 9662615 w 9662615"/>
              <a:gd name="connsiteY1" fmla="*/ 0 h 1648182"/>
              <a:gd name="connsiteX2" fmla="*/ 9662615 w 9662615"/>
              <a:gd name="connsiteY2" fmla="*/ 1280346 h 1648182"/>
              <a:gd name="connsiteX3" fmla="*/ 9658420 w 9662615"/>
              <a:gd name="connsiteY3" fmla="*/ 1280106 h 1648182"/>
              <a:gd name="connsiteX4" fmla="*/ 9469546 w 9662615"/>
              <a:gd name="connsiteY4" fmla="*/ 1289837 h 1648182"/>
              <a:gd name="connsiteX5" fmla="*/ 9385895 w 9662615"/>
              <a:gd name="connsiteY5" fmla="*/ 1269203 h 1648182"/>
              <a:gd name="connsiteX6" fmla="*/ 9144767 w 9662615"/>
              <a:gd name="connsiteY6" fmla="*/ 1264120 h 1648182"/>
              <a:gd name="connsiteX7" fmla="*/ 8837252 w 9662615"/>
              <a:gd name="connsiteY7" fmla="*/ 1350515 h 1648182"/>
              <a:gd name="connsiteX8" fmla="*/ 8705466 w 9662615"/>
              <a:gd name="connsiteY8" fmla="*/ 1342419 h 1648182"/>
              <a:gd name="connsiteX9" fmla="*/ 8652221 w 9662615"/>
              <a:gd name="connsiteY9" fmla="*/ 1326906 h 1648182"/>
              <a:gd name="connsiteX10" fmla="*/ 8632312 w 9662615"/>
              <a:gd name="connsiteY10" fmla="*/ 1326025 h 1648182"/>
              <a:gd name="connsiteX11" fmla="*/ 8591582 w 9662615"/>
              <a:gd name="connsiteY11" fmla="*/ 1341666 h 1648182"/>
              <a:gd name="connsiteX12" fmla="*/ 8537336 w 9662615"/>
              <a:gd name="connsiteY12" fmla="*/ 1341684 h 1648182"/>
              <a:gd name="connsiteX13" fmla="*/ 8472508 w 9662615"/>
              <a:gd name="connsiteY13" fmla="*/ 1363109 h 1648182"/>
              <a:gd name="connsiteX14" fmla="*/ 8258477 w 9662615"/>
              <a:gd name="connsiteY14" fmla="*/ 1370666 h 1648182"/>
              <a:gd name="connsiteX15" fmla="*/ 8197961 w 9662615"/>
              <a:gd name="connsiteY15" fmla="*/ 1392804 h 1648182"/>
              <a:gd name="connsiteX16" fmla="*/ 8171196 w 9662615"/>
              <a:gd name="connsiteY16" fmla="*/ 1397216 h 1648182"/>
              <a:gd name="connsiteX17" fmla="*/ 8127667 w 9662615"/>
              <a:gd name="connsiteY17" fmla="*/ 1418254 h 1648182"/>
              <a:gd name="connsiteX18" fmla="*/ 7974579 w 9662615"/>
              <a:gd name="connsiteY18" fmla="*/ 1383439 h 1648182"/>
              <a:gd name="connsiteX19" fmla="*/ 7768351 w 9662615"/>
              <a:gd name="connsiteY19" fmla="*/ 1395051 h 1648182"/>
              <a:gd name="connsiteX20" fmla="*/ 7635985 w 9662615"/>
              <a:gd name="connsiteY20" fmla="*/ 1386363 h 1648182"/>
              <a:gd name="connsiteX21" fmla="*/ 7466069 w 9662615"/>
              <a:gd name="connsiteY21" fmla="*/ 1377654 h 1648182"/>
              <a:gd name="connsiteX22" fmla="*/ 7355642 w 9662615"/>
              <a:gd name="connsiteY22" fmla="*/ 1407761 h 1648182"/>
              <a:gd name="connsiteX23" fmla="*/ 7151610 w 9662615"/>
              <a:gd name="connsiteY23" fmla="*/ 1397856 h 1648182"/>
              <a:gd name="connsiteX24" fmla="*/ 7082147 w 9662615"/>
              <a:gd name="connsiteY24" fmla="*/ 1406113 h 1648182"/>
              <a:gd name="connsiteX25" fmla="*/ 7014958 w 9662615"/>
              <a:gd name="connsiteY25" fmla="*/ 1396883 h 1648182"/>
              <a:gd name="connsiteX26" fmla="*/ 6907567 w 9662615"/>
              <a:gd name="connsiteY26" fmla="*/ 1419149 h 1648182"/>
              <a:gd name="connsiteX27" fmla="*/ 6748428 w 9662615"/>
              <a:gd name="connsiteY27" fmla="*/ 1420308 h 1648182"/>
              <a:gd name="connsiteX28" fmla="*/ 6654257 w 9662615"/>
              <a:gd name="connsiteY28" fmla="*/ 1424143 h 1648182"/>
              <a:gd name="connsiteX29" fmla="*/ 6620123 w 9662615"/>
              <a:gd name="connsiteY29" fmla="*/ 1430535 h 1648182"/>
              <a:gd name="connsiteX30" fmla="*/ 6571355 w 9662615"/>
              <a:gd name="connsiteY30" fmla="*/ 1436144 h 1648182"/>
              <a:gd name="connsiteX31" fmla="*/ 6486557 w 9662615"/>
              <a:gd name="connsiteY31" fmla="*/ 1449861 h 1648182"/>
              <a:gd name="connsiteX32" fmla="*/ 6370419 w 9662615"/>
              <a:gd name="connsiteY32" fmla="*/ 1461649 h 1648182"/>
              <a:gd name="connsiteX33" fmla="*/ 6278839 w 9662615"/>
              <a:gd name="connsiteY33" fmla="*/ 1449160 h 1648182"/>
              <a:gd name="connsiteX34" fmla="*/ 6272455 w 9662615"/>
              <a:gd name="connsiteY34" fmla="*/ 1453191 h 1648182"/>
              <a:gd name="connsiteX35" fmla="*/ 6212659 w 9662615"/>
              <a:gd name="connsiteY35" fmla="*/ 1454850 h 1648182"/>
              <a:gd name="connsiteX36" fmla="*/ 6069317 w 9662615"/>
              <a:gd name="connsiteY36" fmla="*/ 1445838 h 1648182"/>
              <a:gd name="connsiteX37" fmla="*/ 5878477 w 9662615"/>
              <a:gd name="connsiteY37" fmla="*/ 1439180 h 1648182"/>
              <a:gd name="connsiteX38" fmla="*/ 5838387 w 9662615"/>
              <a:gd name="connsiteY38" fmla="*/ 1444679 h 1648182"/>
              <a:gd name="connsiteX39" fmla="*/ 5771136 w 9662615"/>
              <a:gd name="connsiteY39" fmla="*/ 1453639 h 1648182"/>
              <a:gd name="connsiteX40" fmla="*/ 5724081 w 9662615"/>
              <a:gd name="connsiteY40" fmla="*/ 1470431 h 1648182"/>
              <a:gd name="connsiteX41" fmla="*/ 5666577 w 9662615"/>
              <a:gd name="connsiteY41" fmla="*/ 1473921 h 1648182"/>
              <a:gd name="connsiteX42" fmla="*/ 5649068 w 9662615"/>
              <a:gd name="connsiteY42" fmla="*/ 1461676 h 1648182"/>
              <a:gd name="connsiteX43" fmla="*/ 5588902 w 9662615"/>
              <a:gd name="connsiteY43" fmla="*/ 1469647 h 1648182"/>
              <a:gd name="connsiteX44" fmla="*/ 5498090 w 9662615"/>
              <a:gd name="connsiteY44" fmla="*/ 1483173 h 1648182"/>
              <a:gd name="connsiteX45" fmla="*/ 5444641 w 9662615"/>
              <a:gd name="connsiteY45" fmla="*/ 1487602 h 1648182"/>
              <a:gd name="connsiteX46" fmla="*/ 5299812 w 9662615"/>
              <a:gd name="connsiteY46" fmla="*/ 1503362 h 1648182"/>
              <a:gd name="connsiteX47" fmla="*/ 5213947 w 9662615"/>
              <a:gd name="connsiteY47" fmla="*/ 1516637 h 1648182"/>
              <a:gd name="connsiteX48" fmla="*/ 5090342 w 9662615"/>
              <a:gd name="connsiteY48" fmla="*/ 1546680 h 1648182"/>
              <a:gd name="connsiteX49" fmla="*/ 5129812 w 9662615"/>
              <a:gd name="connsiteY49" fmla="*/ 1521277 h 1648182"/>
              <a:gd name="connsiteX50" fmla="*/ 5059484 w 9662615"/>
              <a:gd name="connsiteY50" fmla="*/ 1546802 h 1648182"/>
              <a:gd name="connsiteX51" fmla="*/ 5038524 w 9662615"/>
              <a:gd name="connsiteY51" fmla="*/ 1545675 h 1648182"/>
              <a:gd name="connsiteX52" fmla="*/ 5026564 w 9662615"/>
              <a:gd name="connsiteY52" fmla="*/ 1545376 h 1648182"/>
              <a:gd name="connsiteX53" fmla="*/ 4969433 w 9662615"/>
              <a:gd name="connsiteY53" fmla="*/ 1550865 h 1648182"/>
              <a:gd name="connsiteX54" fmla="*/ 4929254 w 9662615"/>
              <a:gd name="connsiteY54" fmla="*/ 1563452 h 1648182"/>
              <a:gd name="connsiteX55" fmla="*/ 4871726 w 9662615"/>
              <a:gd name="connsiteY55" fmla="*/ 1570584 h 1648182"/>
              <a:gd name="connsiteX56" fmla="*/ 4843267 w 9662615"/>
              <a:gd name="connsiteY56" fmla="*/ 1561459 h 1648182"/>
              <a:gd name="connsiteX57" fmla="*/ 4821058 w 9662615"/>
              <a:gd name="connsiteY57" fmla="*/ 1553078 h 1648182"/>
              <a:gd name="connsiteX58" fmla="*/ 4791466 w 9662615"/>
              <a:gd name="connsiteY58" fmla="*/ 1561324 h 1648182"/>
              <a:gd name="connsiteX59" fmla="*/ 4784247 w 9662615"/>
              <a:gd name="connsiteY59" fmla="*/ 1562342 h 1648182"/>
              <a:gd name="connsiteX60" fmla="*/ 4739309 w 9662615"/>
              <a:gd name="connsiteY60" fmla="*/ 1553948 h 1648182"/>
              <a:gd name="connsiteX61" fmla="*/ 4697562 w 9662615"/>
              <a:gd name="connsiteY61" fmla="*/ 1551206 h 1648182"/>
              <a:gd name="connsiteX62" fmla="*/ 4650737 w 9662615"/>
              <a:gd name="connsiteY62" fmla="*/ 1537381 h 1648182"/>
              <a:gd name="connsiteX63" fmla="*/ 4583150 w 9662615"/>
              <a:gd name="connsiteY63" fmla="*/ 1529064 h 1648182"/>
              <a:gd name="connsiteX64" fmla="*/ 4521734 w 9662615"/>
              <a:gd name="connsiteY64" fmla="*/ 1529359 h 1648182"/>
              <a:gd name="connsiteX65" fmla="*/ 4382398 w 9662615"/>
              <a:gd name="connsiteY65" fmla="*/ 1534108 h 1648182"/>
              <a:gd name="connsiteX66" fmla="*/ 4221826 w 9662615"/>
              <a:gd name="connsiteY66" fmla="*/ 1500972 h 1648182"/>
              <a:gd name="connsiteX67" fmla="*/ 4096601 w 9662615"/>
              <a:gd name="connsiteY67" fmla="*/ 1521563 h 1648182"/>
              <a:gd name="connsiteX68" fmla="*/ 4058099 w 9662615"/>
              <a:gd name="connsiteY68" fmla="*/ 1648182 h 1648182"/>
              <a:gd name="connsiteX69" fmla="*/ 3833906 w 9662615"/>
              <a:gd name="connsiteY69" fmla="*/ 1516637 h 1648182"/>
              <a:gd name="connsiteX70" fmla="*/ 3696258 w 9662615"/>
              <a:gd name="connsiteY70" fmla="*/ 1537563 h 1648182"/>
              <a:gd name="connsiteX71" fmla="*/ 3594070 w 9662615"/>
              <a:gd name="connsiteY71" fmla="*/ 1509422 h 1648182"/>
              <a:gd name="connsiteX72" fmla="*/ 3565233 w 9662615"/>
              <a:gd name="connsiteY72" fmla="*/ 1515122 h 1648182"/>
              <a:gd name="connsiteX73" fmla="*/ 3560267 w 9662615"/>
              <a:gd name="connsiteY73" fmla="*/ 1516288 h 1648182"/>
              <a:gd name="connsiteX74" fmla="*/ 3540258 w 9662615"/>
              <a:gd name="connsiteY74" fmla="*/ 1516976 h 1648182"/>
              <a:gd name="connsiteX75" fmla="*/ 3534780 w 9662615"/>
              <a:gd name="connsiteY75" fmla="*/ 1522141 h 1648182"/>
              <a:gd name="connsiteX76" fmla="*/ 3504783 w 9662615"/>
              <a:gd name="connsiteY76" fmla="*/ 1526739 h 1648182"/>
              <a:gd name="connsiteX77" fmla="*/ 3430805 w 9662615"/>
              <a:gd name="connsiteY77" fmla="*/ 1542521 h 1648182"/>
              <a:gd name="connsiteX78" fmla="*/ 3292707 w 9662615"/>
              <a:gd name="connsiteY78" fmla="*/ 1520490 h 1648182"/>
              <a:gd name="connsiteX79" fmla="*/ 3187872 w 9662615"/>
              <a:gd name="connsiteY79" fmla="*/ 1519991 h 1648182"/>
              <a:gd name="connsiteX80" fmla="*/ 3148026 w 9662615"/>
              <a:gd name="connsiteY80" fmla="*/ 1524777 h 1648182"/>
              <a:gd name="connsiteX81" fmla="*/ 3092394 w 9662615"/>
              <a:gd name="connsiteY81" fmla="*/ 1528115 h 1648182"/>
              <a:gd name="connsiteX82" fmla="*/ 2994200 w 9662615"/>
              <a:gd name="connsiteY82" fmla="*/ 1537857 h 1648182"/>
              <a:gd name="connsiteX83" fmla="*/ 2862301 w 9662615"/>
              <a:gd name="connsiteY83" fmla="*/ 1544250 h 1648182"/>
              <a:gd name="connsiteX84" fmla="*/ 2766335 w 9662615"/>
              <a:gd name="connsiteY84" fmla="*/ 1527662 h 1648182"/>
              <a:gd name="connsiteX85" fmla="*/ 2757836 w 9662615"/>
              <a:gd name="connsiteY85" fmla="*/ 1531371 h 1648182"/>
              <a:gd name="connsiteX86" fmla="*/ 2691555 w 9662615"/>
              <a:gd name="connsiteY86" fmla="*/ 1530283 h 1648182"/>
              <a:gd name="connsiteX87" fmla="*/ 2491676 w 9662615"/>
              <a:gd name="connsiteY87" fmla="*/ 1500859 h 1648182"/>
              <a:gd name="connsiteX88" fmla="*/ 2378036 w 9662615"/>
              <a:gd name="connsiteY88" fmla="*/ 1520645 h 1648182"/>
              <a:gd name="connsiteX89" fmla="*/ 2284269 w 9662615"/>
              <a:gd name="connsiteY89" fmla="*/ 1503068 h 1648182"/>
              <a:gd name="connsiteX90" fmla="*/ 2207104 w 9662615"/>
              <a:gd name="connsiteY90" fmla="*/ 1508888 h 1648182"/>
              <a:gd name="connsiteX91" fmla="*/ 2149226 w 9662615"/>
              <a:gd name="connsiteY91" fmla="*/ 1523409 h 1648182"/>
              <a:gd name="connsiteX92" fmla="*/ 2084783 w 9662615"/>
              <a:gd name="connsiteY92" fmla="*/ 1524245 h 1648182"/>
              <a:gd name="connsiteX93" fmla="*/ 2070075 w 9662615"/>
              <a:gd name="connsiteY93" fmla="*/ 1511285 h 1648182"/>
              <a:gd name="connsiteX94" fmla="*/ 2001057 w 9662615"/>
              <a:gd name="connsiteY94" fmla="*/ 1516449 h 1648182"/>
              <a:gd name="connsiteX95" fmla="*/ 1896330 w 9662615"/>
              <a:gd name="connsiteY95" fmla="*/ 1525725 h 1648182"/>
              <a:gd name="connsiteX96" fmla="*/ 1835994 w 9662615"/>
              <a:gd name="connsiteY96" fmla="*/ 1527678 h 1648182"/>
              <a:gd name="connsiteX97" fmla="*/ 1671119 w 9662615"/>
              <a:gd name="connsiteY97" fmla="*/ 1536701 h 1648182"/>
              <a:gd name="connsiteX98" fmla="*/ 1601337 w 9662615"/>
              <a:gd name="connsiteY98" fmla="*/ 1548552 h 1648182"/>
              <a:gd name="connsiteX99" fmla="*/ 1407755 w 9662615"/>
              <a:gd name="connsiteY99" fmla="*/ 1571444 h 1648182"/>
              <a:gd name="connsiteX100" fmla="*/ 1271994 w 9662615"/>
              <a:gd name="connsiteY100" fmla="*/ 1579471 h 1648182"/>
              <a:gd name="connsiteX101" fmla="*/ 1249226 w 9662615"/>
              <a:gd name="connsiteY101" fmla="*/ 1583140 h 1648182"/>
              <a:gd name="connsiteX102" fmla="*/ 1217719 w 9662615"/>
              <a:gd name="connsiteY102" fmla="*/ 1580863 h 1648182"/>
              <a:gd name="connsiteX103" fmla="*/ 1091432 w 9662615"/>
              <a:gd name="connsiteY103" fmla="*/ 1571003 h 1648182"/>
              <a:gd name="connsiteX104" fmla="*/ 992039 w 9662615"/>
              <a:gd name="connsiteY104" fmla="*/ 1556662 h 1648182"/>
              <a:gd name="connsiteX105" fmla="*/ 868264 w 9662615"/>
              <a:gd name="connsiteY105" fmla="*/ 1566392 h 1648182"/>
              <a:gd name="connsiteX106" fmla="*/ 792765 w 9662615"/>
              <a:gd name="connsiteY106" fmla="*/ 1563102 h 1648182"/>
              <a:gd name="connsiteX107" fmla="*/ 669055 w 9662615"/>
              <a:gd name="connsiteY107" fmla="*/ 1543638 h 1648182"/>
              <a:gd name="connsiteX108" fmla="*/ 506152 w 9662615"/>
              <a:gd name="connsiteY108" fmla="*/ 1549124 h 1648182"/>
              <a:gd name="connsiteX109" fmla="*/ 472797 w 9662615"/>
              <a:gd name="connsiteY109" fmla="*/ 1568904 h 1648182"/>
              <a:gd name="connsiteX110" fmla="*/ 427864 w 9662615"/>
              <a:gd name="connsiteY110" fmla="*/ 1580848 h 1648182"/>
              <a:gd name="connsiteX111" fmla="*/ 408381 w 9662615"/>
              <a:gd name="connsiteY111" fmla="*/ 1552940 h 1648182"/>
              <a:gd name="connsiteX112" fmla="*/ 267163 w 9662615"/>
              <a:gd name="connsiteY112" fmla="*/ 1531913 h 1648182"/>
              <a:gd name="connsiteX113" fmla="*/ 196644 w 9662615"/>
              <a:gd name="connsiteY113" fmla="*/ 1524565 h 1648182"/>
              <a:gd name="connsiteX114" fmla="*/ 86819 w 9662615"/>
              <a:gd name="connsiteY114" fmla="*/ 1519517 h 1648182"/>
              <a:gd name="connsiteX115" fmla="*/ 53369 w 9662615"/>
              <a:gd name="connsiteY115" fmla="*/ 1516853 h 1648182"/>
              <a:gd name="connsiteX116" fmla="*/ 2359 w 9662615"/>
              <a:gd name="connsiteY116" fmla="*/ 1515247 h 1648182"/>
              <a:gd name="connsiteX117" fmla="*/ 0 w 9662615"/>
              <a:gd name="connsiteY117" fmla="*/ 1514932 h 1648182"/>
              <a:gd name="connsiteX118" fmla="*/ 0 w 9662615"/>
              <a:gd name="connsiteY118" fmla="*/ 0 h 1648182"/>
              <a:gd name="connsiteX0" fmla="*/ 0 w 9662615"/>
              <a:gd name="connsiteY0" fmla="*/ 0 h 1648182"/>
              <a:gd name="connsiteX1" fmla="*/ 9662615 w 9662615"/>
              <a:gd name="connsiteY1" fmla="*/ 0 h 1648182"/>
              <a:gd name="connsiteX2" fmla="*/ 9662615 w 9662615"/>
              <a:gd name="connsiteY2" fmla="*/ 1280346 h 1648182"/>
              <a:gd name="connsiteX3" fmla="*/ 9658420 w 9662615"/>
              <a:gd name="connsiteY3" fmla="*/ 1280106 h 1648182"/>
              <a:gd name="connsiteX4" fmla="*/ 9469546 w 9662615"/>
              <a:gd name="connsiteY4" fmla="*/ 1289837 h 1648182"/>
              <a:gd name="connsiteX5" fmla="*/ 9385895 w 9662615"/>
              <a:gd name="connsiteY5" fmla="*/ 1269203 h 1648182"/>
              <a:gd name="connsiteX6" fmla="*/ 9144767 w 9662615"/>
              <a:gd name="connsiteY6" fmla="*/ 1264120 h 1648182"/>
              <a:gd name="connsiteX7" fmla="*/ 8837252 w 9662615"/>
              <a:gd name="connsiteY7" fmla="*/ 1350515 h 1648182"/>
              <a:gd name="connsiteX8" fmla="*/ 8705466 w 9662615"/>
              <a:gd name="connsiteY8" fmla="*/ 1342419 h 1648182"/>
              <a:gd name="connsiteX9" fmla="*/ 8652221 w 9662615"/>
              <a:gd name="connsiteY9" fmla="*/ 1326906 h 1648182"/>
              <a:gd name="connsiteX10" fmla="*/ 8632312 w 9662615"/>
              <a:gd name="connsiteY10" fmla="*/ 1326025 h 1648182"/>
              <a:gd name="connsiteX11" fmla="*/ 8591582 w 9662615"/>
              <a:gd name="connsiteY11" fmla="*/ 1341666 h 1648182"/>
              <a:gd name="connsiteX12" fmla="*/ 8537336 w 9662615"/>
              <a:gd name="connsiteY12" fmla="*/ 1341684 h 1648182"/>
              <a:gd name="connsiteX13" fmla="*/ 8472508 w 9662615"/>
              <a:gd name="connsiteY13" fmla="*/ 1363109 h 1648182"/>
              <a:gd name="connsiteX14" fmla="*/ 8258477 w 9662615"/>
              <a:gd name="connsiteY14" fmla="*/ 1370666 h 1648182"/>
              <a:gd name="connsiteX15" fmla="*/ 8197961 w 9662615"/>
              <a:gd name="connsiteY15" fmla="*/ 1392804 h 1648182"/>
              <a:gd name="connsiteX16" fmla="*/ 8171196 w 9662615"/>
              <a:gd name="connsiteY16" fmla="*/ 1397216 h 1648182"/>
              <a:gd name="connsiteX17" fmla="*/ 8127667 w 9662615"/>
              <a:gd name="connsiteY17" fmla="*/ 1418254 h 1648182"/>
              <a:gd name="connsiteX18" fmla="*/ 7974579 w 9662615"/>
              <a:gd name="connsiteY18" fmla="*/ 1383439 h 1648182"/>
              <a:gd name="connsiteX19" fmla="*/ 7768351 w 9662615"/>
              <a:gd name="connsiteY19" fmla="*/ 1395051 h 1648182"/>
              <a:gd name="connsiteX20" fmla="*/ 7635985 w 9662615"/>
              <a:gd name="connsiteY20" fmla="*/ 1386363 h 1648182"/>
              <a:gd name="connsiteX21" fmla="*/ 7466069 w 9662615"/>
              <a:gd name="connsiteY21" fmla="*/ 1377654 h 1648182"/>
              <a:gd name="connsiteX22" fmla="*/ 7355642 w 9662615"/>
              <a:gd name="connsiteY22" fmla="*/ 1407761 h 1648182"/>
              <a:gd name="connsiteX23" fmla="*/ 7151610 w 9662615"/>
              <a:gd name="connsiteY23" fmla="*/ 1397856 h 1648182"/>
              <a:gd name="connsiteX24" fmla="*/ 7082147 w 9662615"/>
              <a:gd name="connsiteY24" fmla="*/ 1406113 h 1648182"/>
              <a:gd name="connsiteX25" fmla="*/ 7014958 w 9662615"/>
              <a:gd name="connsiteY25" fmla="*/ 1396883 h 1648182"/>
              <a:gd name="connsiteX26" fmla="*/ 6907567 w 9662615"/>
              <a:gd name="connsiteY26" fmla="*/ 1419149 h 1648182"/>
              <a:gd name="connsiteX27" fmla="*/ 6748428 w 9662615"/>
              <a:gd name="connsiteY27" fmla="*/ 1420308 h 1648182"/>
              <a:gd name="connsiteX28" fmla="*/ 6654257 w 9662615"/>
              <a:gd name="connsiteY28" fmla="*/ 1424143 h 1648182"/>
              <a:gd name="connsiteX29" fmla="*/ 6620123 w 9662615"/>
              <a:gd name="connsiteY29" fmla="*/ 1430535 h 1648182"/>
              <a:gd name="connsiteX30" fmla="*/ 6571355 w 9662615"/>
              <a:gd name="connsiteY30" fmla="*/ 1436144 h 1648182"/>
              <a:gd name="connsiteX31" fmla="*/ 6486557 w 9662615"/>
              <a:gd name="connsiteY31" fmla="*/ 1449861 h 1648182"/>
              <a:gd name="connsiteX32" fmla="*/ 6370419 w 9662615"/>
              <a:gd name="connsiteY32" fmla="*/ 1461649 h 1648182"/>
              <a:gd name="connsiteX33" fmla="*/ 6278839 w 9662615"/>
              <a:gd name="connsiteY33" fmla="*/ 1449160 h 1648182"/>
              <a:gd name="connsiteX34" fmla="*/ 6272455 w 9662615"/>
              <a:gd name="connsiteY34" fmla="*/ 1453191 h 1648182"/>
              <a:gd name="connsiteX35" fmla="*/ 6212659 w 9662615"/>
              <a:gd name="connsiteY35" fmla="*/ 1454850 h 1648182"/>
              <a:gd name="connsiteX36" fmla="*/ 6069317 w 9662615"/>
              <a:gd name="connsiteY36" fmla="*/ 1445838 h 1648182"/>
              <a:gd name="connsiteX37" fmla="*/ 5878477 w 9662615"/>
              <a:gd name="connsiteY37" fmla="*/ 1439180 h 1648182"/>
              <a:gd name="connsiteX38" fmla="*/ 5838387 w 9662615"/>
              <a:gd name="connsiteY38" fmla="*/ 1444679 h 1648182"/>
              <a:gd name="connsiteX39" fmla="*/ 5771136 w 9662615"/>
              <a:gd name="connsiteY39" fmla="*/ 1453639 h 1648182"/>
              <a:gd name="connsiteX40" fmla="*/ 5724081 w 9662615"/>
              <a:gd name="connsiteY40" fmla="*/ 1470431 h 1648182"/>
              <a:gd name="connsiteX41" fmla="*/ 5666577 w 9662615"/>
              <a:gd name="connsiteY41" fmla="*/ 1473921 h 1648182"/>
              <a:gd name="connsiteX42" fmla="*/ 5649068 w 9662615"/>
              <a:gd name="connsiteY42" fmla="*/ 1461676 h 1648182"/>
              <a:gd name="connsiteX43" fmla="*/ 5588902 w 9662615"/>
              <a:gd name="connsiteY43" fmla="*/ 1469647 h 1648182"/>
              <a:gd name="connsiteX44" fmla="*/ 5498090 w 9662615"/>
              <a:gd name="connsiteY44" fmla="*/ 1483173 h 1648182"/>
              <a:gd name="connsiteX45" fmla="*/ 5444641 w 9662615"/>
              <a:gd name="connsiteY45" fmla="*/ 1487602 h 1648182"/>
              <a:gd name="connsiteX46" fmla="*/ 5299812 w 9662615"/>
              <a:gd name="connsiteY46" fmla="*/ 1503362 h 1648182"/>
              <a:gd name="connsiteX47" fmla="*/ 5213947 w 9662615"/>
              <a:gd name="connsiteY47" fmla="*/ 1516637 h 1648182"/>
              <a:gd name="connsiteX48" fmla="*/ 5090342 w 9662615"/>
              <a:gd name="connsiteY48" fmla="*/ 1546680 h 1648182"/>
              <a:gd name="connsiteX49" fmla="*/ 5129812 w 9662615"/>
              <a:gd name="connsiteY49" fmla="*/ 1521277 h 1648182"/>
              <a:gd name="connsiteX50" fmla="*/ 5059484 w 9662615"/>
              <a:gd name="connsiteY50" fmla="*/ 1546802 h 1648182"/>
              <a:gd name="connsiteX51" fmla="*/ 5038524 w 9662615"/>
              <a:gd name="connsiteY51" fmla="*/ 1545675 h 1648182"/>
              <a:gd name="connsiteX52" fmla="*/ 5026564 w 9662615"/>
              <a:gd name="connsiteY52" fmla="*/ 1545376 h 1648182"/>
              <a:gd name="connsiteX53" fmla="*/ 4969433 w 9662615"/>
              <a:gd name="connsiteY53" fmla="*/ 1550865 h 1648182"/>
              <a:gd name="connsiteX54" fmla="*/ 4929254 w 9662615"/>
              <a:gd name="connsiteY54" fmla="*/ 1563452 h 1648182"/>
              <a:gd name="connsiteX55" fmla="*/ 4871726 w 9662615"/>
              <a:gd name="connsiteY55" fmla="*/ 1570584 h 1648182"/>
              <a:gd name="connsiteX56" fmla="*/ 4843267 w 9662615"/>
              <a:gd name="connsiteY56" fmla="*/ 1561459 h 1648182"/>
              <a:gd name="connsiteX57" fmla="*/ 4821058 w 9662615"/>
              <a:gd name="connsiteY57" fmla="*/ 1553078 h 1648182"/>
              <a:gd name="connsiteX58" fmla="*/ 4791466 w 9662615"/>
              <a:gd name="connsiteY58" fmla="*/ 1561324 h 1648182"/>
              <a:gd name="connsiteX59" fmla="*/ 4784247 w 9662615"/>
              <a:gd name="connsiteY59" fmla="*/ 1562342 h 1648182"/>
              <a:gd name="connsiteX60" fmla="*/ 4739309 w 9662615"/>
              <a:gd name="connsiteY60" fmla="*/ 1553948 h 1648182"/>
              <a:gd name="connsiteX61" fmla="*/ 4697562 w 9662615"/>
              <a:gd name="connsiteY61" fmla="*/ 1551206 h 1648182"/>
              <a:gd name="connsiteX62" fmla="*/ 4650737 w 9662615"/>
              <a:gd name="connsiteY62" fmla="*/ 1537381 h 1648182"/>
              <a:gd name="connsiteX63" fmla="*/ 4583150 w 9662615"/>
              <a:gd name="connsiteY63" fmla="*/ 1529064 h 1648182"/>
              <a:gd name="connsiteX64" fmla="*/ 4521734 w 9662615"/>
              <a:gd name="connsiteY64" fmla="*/ 1529359 h 1648182"/>
              <a:gd name="connsiteX65" fmla="*/ 4382398 w 9662615"/>
              <a:gd name="connsiteY65" fmla="*/ 1534108 h 1648182"/>
              <a:gd name="connsiteX66" fmla="*/ 4221826 w 9662615"/>
              <a:gd name="connsiteY66" fmla="*/ 1500972 h 1648182"/>
              <a:gd name="connsiteX67" fmla="*/ 4096601 w 9662615"/>
              <a:gd name="connsiteY67" fmla="*/ 1521563 h 1648182"/>
              <a:gd name="connsiteX68" fmla="*/ 4058099 w 9662615"/>
              <a:gd name="connsiteY68" fmla="*/ 1648182 h 1648182"/>
              <a:gd name="connsiteX69" fmla="*/ 3833906 w 9662615"/>
              <a:gd name="connsiteY69" fmla="*/ 1516637 h 1648182"/>
              <a:gd name="connsiteX70" fmla="*/ 3696258 w 9662615"/>
              <a:gd name="connsiteY70" fmla="*/ 1537563 h 1648182"/>
              <a:gd name="connsiteX71" fmla="*/ 3594070 w 9662615"/>
              <a:gd name="connsiteY71" fmla="*/ 1509422 h 1648182"/>
              <a:gd name="connsiteX72" fmla="*/ 3565233 w 9662615"/>
              <a:gd name="connsiteY72" fmla="*/ 1515122 h 1648182"/>
              <a:gd name="connsiteX73" fmla="*/ 3560267 w 9662615"/>
              <a:gd name="connsiteY73" fmla="*/ 1516288 h 1648182"/>
              <a:gd name="connsiteX74" fmla="*/ 3540258 w 9662615"/>
              <a:gd name="connsiteY74" fmla="*/ 1516976 h 1648182"/>
              <a:gd name="connsiteX75" fmla="*/ 3534780 w 9662615"/>
              <a:gd name="connsiteY75" fmla="*/ 1522141 h 1648182"/>
              <a:gd name="connsiteX76" fmla="*/ 3504783 w 9662615"/>
              <a:gd name="connsiteY76" fmla="*/ 1526739 h 1648182"/>
              <a:gd name="connsiteX77" fmla="*/ 3430805 w 9662615"/>
              <a:gd name="connsiteY77" fmla="*/ 1542521 h 1648182"/>
              <a:gd name="connsiteX78" fmla="*/ 3292707 w 9662615"/>
              <a:gd name="connsiteY78" fmla="*/ 1520490 h 1648182"/>
              <a:gd name="connsiteX79" fmla="*/ 3187872 w 9662615"/>
              <a:gd name="connsiteY79" fmla="*/ 1519991 h 1648182"/>
              <a:gd name="connsiteX80" fmla="*/ 3148026 w 9662615"/>
              <a:gd name="connsiteY80" fmla="*/ 1524777 h 1648182"/>
              <a:gd name="connsiteX81" fmla="*/ 3092394 w 9662615"/>
              <a:gd name="connsiteY81" fmla="*/ 1528115 h 1648182"/>
              <a:gd name="connsiteX82" fmla="*/ 2994200 w 9662615"/>
              <a:gd name="connsiteY82" fmla="*/ 1537857 h 1648182"/>
              <a:gd name="connsiteX83" fmla="*/ 2862301 w 9662615"/>
              <a:gd name="connsiteY83" fmla="*/ 1544250 h 1648182"/>
              <a:gd name="connsiteX84" fmla="*/ 2766335 w 9662615"/>
              <a:gd name="connsiteY84" fmla="*/ 1527662 h 1648182"/>
              <a:gd name="connsiteX85" fmla="*/ 2757836 w 9662615"/>
              <a:gd name="connsiteY85" fmla="*/ 1531371 h 1648182"/>
              <a:gd name="connsiteX86" fmla="*/ 2691555 w 9662615"/>
              <a:gd name="connsiteY86" fmla="*/ 1530283 h 1648182"/>
              <a:gd name="connsiteX87" fmla="*/ 2491676 w 9662615"/>
              <a:gd name="connsiteY87" fmla="*/ 1500859 h 1648182"/>
              <a:gd name="connsiteX88" fmla="*/ 2378036 w 9662615"/>
              <a:gd name="connsiteY88" fmla="*/ 1520645 h 1648182"/>
              <a:gd name="connsiteX89" fmla="*/ 2284269 w 9662615"/>
              <a:gd name="connsiteY89" fmla="*/ 1503068 h 1648182"/>
              <a:gd name="connsiteX90" fmla="*/ 2207104 w 9662615"/>
              <a:gd name="connsiteY90" fmla="*/ 1508888 h 1648182"/>
              <a:gd name="connsiteX91" fmla="*/ 2149226 w 9662615"/>
              <a:gd name="connsiteY91" fmla="*/ 1523409 h 1648182"/>
              <a:gd name="connsiteX92" fmla="*/ 2084783 w 9662615"/>
              <a:gd name="connsiteY92" fmla="*/ 1524245 h 1648182"/>
              <a:gd name="connsiteX93" fmla="*/ 2070075 w 9662615"/>
              <a:gd name="connsiteY93" fmla="*/ 1511285 h 1648182"/>
              <a:gd name="connsiteX94" fmla="*/ 2001057 w 9662615"/>
              <a:gd name="connsiteY94" fmla="*/ 1516449 h 1648182"/>
              <a:gd name="connsiteX95" fmla="*/ 1896330 w 9662615"/>
              <a:gd name="connsiteY95" fmla="*/ 1525725 h 1648182"/>
              <a:gd name="connsiteX96" fmla="*/ 1835994 w 9662615"/>
              <a:gd name="connsiteY96" fmla="*/ 1527678 h 1648182"/>
              <a:gd name="connsiteX97" fmla="*/ 1671119 w 9662615"/>
              <a:gd name="connsiteY97" fmla="*/ 1536701 h 1648182"/>
              <a:gd name="connsiteX98" fmla="*/ 1601337 w 9662615"/>
              <a:gd name="connsiteY98" fmla="*/ 1548552 h 1648182"/>
              <a:gd name="connsiteX99" fmla="*/ 1407755 w 9662615"/>
              <a:gd name="connsiteY99" fmla="*/ 1571444 h 1648182"/>
              <a:gd name="connsiteX100" fmla="*/ 1271994 w 9662615"/>
              <a:gd name="connsiteY100" fmla="*/ 1579471 h 1648182"/>
              <a:gd name="connsiteX101" fmla="*/ 1249226 w 9662615"/>
              <a:gd name="connsiteY101" fmla="*/ 1583140 h 1648182"/>
              <a:gd name="connsiteX102" fmla="*/ 1217719 w 9662615"/>
              <a:gd name="connsiteY102" fmla="*/ 1580863 h 1648182"/>
              <a:gd name="connsiteX103" fmla="*/ 1091432 w 9662615"/>
              <a:gd name="connsiteY103" fmla="*/ 1571003 h 1648182"/>
              <a:gd name="connsiteX104" fmla="*/ 992039 w 9662615"/>
              <a:gd name="connsiteY104" fmla="*/ 1556662 h 1648182"/>
              <a:gd name="connsiteX105" fmla="*/ 868264 w 9662615"/>
              <a:gd name="connsiteY105" fmla="*/ 1566392 h 1648182"/>
              <a:gd name="connsiteX106" fmla="*/ 792765 w 9662615"/>
              <a:gd name="connsiteY106" fmla="*/ 1563102 h 1648182"/>
              <a:gd name="connsiteX107" fmla="*/ 669055 w 9662615"/>
              <a:gd name="connsiteY107" fmla="*/ 1543638 h 1648182"/>
              <a:gd name="connsiteX108" fmla="*/ 506152 w 9662615"/>
              <a:gd name="connsiteY108" fmla="*/ 1549124 h 1648182"/>
              <a:gd name="connsiteX109" fmla="*/ 472797 w 9662615"/>
              <a:gd name="connsiteY109" fmla="*/ 1568904 h 1648182"/>
              <a:gd name="connsiteX110" fmla="*/ 427864 w 9662615"/>
              <a:gd name="connsiteY110" fmla="*/ 1580848 h 1648182"/>
              <a:gd name="connsiteX111" fmla="*/ 408381 w 9662615"/>
              <a:gd name="connsiteY111" fmla="*/ 1552940 h 1648182"/>
              <a:gd name="connsiteX112" fmla="*/ 267163 w 9662615"/>
              <a:gd name="connsiteY112" fmla="*/ 1531913 h 1648182"/>
              <a:gd name="connsiteX113" fmla="*/ 196644 w 9662615"/>
              <a:gd name="connsiteY113" fmla="*/ 1524565 h 1648182"/>
              <a:gd name="connsiteX114" fmla="*/ 86819 w 9662615"/>
              <a:gd name="connsiteY114" fmla="*/ 1519517 h 1648182"/>
              <a:gd name="connsiteX115" fmla="*/ 53369 w 9662615"/>
              <a:gd name="connsiteY115" fmla="*/ 1516853 h 1648182"/>
              <a:gd name="connsiteX116" fmla="*/ 2359 w 9662615"/>
              <a:gd name="connsiteY116" fmla="*/ 1515247 h 1648182"/>
              <a:gd name="connsiteX117" fmla="*/ 0 w 9662615"/>
              <a:gd name="connsiteY117" fmla="*/ 1514932 h 1648182"/>
              <a:gd name="connsiteX118" fmla="*/ 0 w 9662615"/>
              <a:gd name="connsiteY118" fmla="*/ 0 h 1648182"/>
              <a:gd name="connsiteX0" fmla="*/ 0 w 9662615"/>
              <a:gd name="connsiteY0" fmla="*/ 0 h 1723719"/>
              <a:gd name="connsiteX1" fmla="*/ 9662615 w 9662615"/>
              <a:gd name="connsiteY1" fmla="*/ 0 h 1723719"/>
              <a:gd name="connsiteX2" fmla="*/ 9662615 w 9662615"/>
              <a:gd name="connsiteY2" fmla="*/ 1280346 h 1723719"/>
              <a:gd name="connsiteX3" fmla="*/ 9658420 w 9662615"/>
              <a:gd name="connsiteY3" fmla="*/ 1280106 h 1723719"/>
              <a:gd name="connsiteX4" fmla="*/ 9469546 w 9662615"/>
              <a:gd name="connsiteY4" fmla="*/ 1289837 h 1723719"/>
              <a:gd name="connsiteX5" fmla="*/ 9385895 w 9662615"/>
              <a:gd name="connsiteY5" fmla="*/ 1269203 h 1723719"/>
              <a:gd name="connsiteX6" fmla="*/ 9144767 w 9662615"/>
              <a:gd name="connsiteY6" fmla="*/ 1264120 h 1723719"/>
              <a:gd name="connsiteX7" fmla="*/ 8837252 w 9662615"/>
              <a:gd name="connsiteY7" fmla="*/ 1350515 h 1723719"/>
              <a:gd name="connsiteX8" fmla="*/ 8705466 w 9662615"/>
              <a:gd name="connsiteY8" fmla="*/ 1342419 h 1723719"/>
              <a:gd name="connsiteX9" fmla="*/ 8652221 w 9662615"/>
              <a:gd name="connsiteY9" fmla="*/ 1326906 h 1723719"/>
              <a:gd name="connsiteX10" fmla="*/ 8632312 w 9662615"/>
              <a:gd name="connsiteY10" fmla="*/ 1326025 h 1723719"/>
              <a:gd name="connsiteX11" fmla="*/ 8591582 w 9662615"/>
              <a:gd name="connsiteY11" fmla="*/ 1341666 h 1723719"/>
              <a:gd name="connsiteX12" fmla="*/ 8537336 w 9662615"/>
              <a:gd name="connsiteY12" fmla="*/ 1341684 h 1723719"/>
              <a:gd name="connsiteX13" fmla="*/ 8472508 w 9662615"/>
              <a:gd name="connsiteY13" fmla="*/ 1363109 h 1723719"/>
              <a:gd name="connsiteX14" fmla="*/ 8258477 w 9662615"/>
              <a:gd name="connsiteY14" fmla="*/ 1370666 h 1723719"/>
              <a:gd name="connsiteX15" fmla="*/ 8197961 w 9662615"/>
              <a:gd name="connsiteY15" fmla="*/ 1392804 h 1723719"/>
              <a:gd name="connsiteX16" fmla="*/ 8171196 w 9662615"/>
              <a:gd name="connsiteY16" fmla="*/ 1397216 h 1723719"/>
              <a:gd name="connsiteX17" fmla="*/ 8127667 w 9662615"/>
              <a:gd name="connsiteY17" fmla="*/ 1418254 h 1723719"/>
              <a:gd name="connsiteX18" fmla="*/ 7974579 w 9662615"/>
              <a:gd name="connsiteY18" fmla="*/ 1383439 h 1723719"/>
              <a:gd name="connsiteX19" fmla="*/ 7768351 w 9662615"/>
              <a:gd name="connsiteY19" fmla="*/ 1395051 h 1723719"/>
              <a:gd name="connsiteX20" fmla="*/ 7635985 w 9662615"/>
              <a:gd name="connsiteY20" fmla="*/ 1386363 h 1723719"/>
              <a:gd name="connsiteX21" fmla="*/ 7466069 w 9662615"/>
              <a:gd name="connsiteY21" fmla="*/ 1377654 h 1723719"/>
              <a:gd name="connsiteX22" fmla="*/ 7355642 w 9662615"/>
              <a:gd name="connsiteY22" fmla="*/ 1407761 h 1723719"/>
              <a:gd name="connsiteX23" fmla="*/ 7151610 w 9662615"/>
              <a:gd name="connsiteY23" fmla="*/ 1397856 h 1723719"/>
              <a:gd name="connsiteX24" fmla="*/ 7082147 w 9662615"/>
              <a:gd name="connsiteY24" fmla="*/ 1406113 h 1723719"/>
              <a:gd name="connsiteX25" fmla="*/ 7014958 w 9662615"/>
              <a:gd name="connsiteY25" fmla="*/ 1396883 h 1723719"/>
              <a:gd name="connsiteX26" fmla="*/ 6907567 w 9662615"/>
              <a:gd name="connsiteY26" fmla="*/ 1419149 h 1723719"/>
              <a:gd name="connsiteX27" fmla="*/ 6748428 w 9662615"/>
              <a:gd name="connsiteY27" fmla="*/ 1420308 h 1723719"/>
              <a:gd name="connsiteX28" fmla="*/ 6654257 w 9662615"/>
              <a:gd name="connsiteY28" fmla="*/ 1424143 h 1723719"/>
              <a:gd name="connsiteX29" fmla="*/ 6620123 w 9662615"/>
              <a:gd name="connsiteY29" fmla="*/ 1430535 h 1723719"/>
              <a:gd name="connsiteX30" fmla="*/ 6571355 w 9662615"/>
              <a:gd name="connsiteY30" fmla="*/ 1436144 h 1723719"/>
              <a:gd name="connsiteX31" fmla="*/ 6486557 w 9662615"/>
              <a:gd name="connsiteY31" fmla="*/ 1449861 h 1723719"/>
              <a:gd name="connsiteX32" fmla="*/ 6370419 w 9662615"/>
              <a:gd name="connsiteY32" fmla="*/ 1461649 h 1723719"/>
              <a:gd name="connsiteX33" fmla="*/ 6278839 w 9662615"/>
              <a:gd name="connsiteY33" fmla="*/ 1449160 h 1723719"/>
              <a:gd name="connsiteX34" fmla="*/ 6272455 w 9662615"/>
              <a:gd name="connsiteY34" fmla="*/ 1453191 h 1723719"/>
              <a:gd name="connsiteX35" fmla="*/ 6212659 w 9662615"/>
              <a:gd name="connsiteY35" fmla="*/ 1454850 h 1723719"/>
              <a:gd name="connsiteX36" fmla="*/ 6069317 w 9662615"/>
              <a:gd name="connsiteY36" fmla="*/ 1445838 h 1723719"/>
              <a:gd name="connsiteX37" fmla="*/ 5878477 w 9662615"/>
              <a:gd name="connsiteY37" fmla="*/ 1439180 h 1723719"/>
              <a:gd name="connsiteX38" fmla="*/ 5838387 w 9662615"/>
              <a:gd name="connsiteY38" fmla="*/ 1444679 h 1723719"/>
              <a:gd name="connsiteX39" fmla="*/ 5771136 w 9662615"/>
              <a:gd name="connsiteY39" fmla="*/ 1453639 h 1723719"/>
              <a:gd name="connsiteX40" fmla="*/ 5724081 w 9662615"/>
              <a:gd name="connsiteY40" fmla="*/ 1470431 h 1723719"/>
              <a:gd name="connsiteX41" fmla="*/ 5666577 w 9662615"/>
              <a:gd name="connsiteY41" fmla="*/ 1473921 h 1723719"/>
              <a:gd name="connsiteX42" fmla="*/ 5649068 w 9662615"/>
              <a:gd name="connsiteY42" fmla="*/ 1461676 h 1723719"/>
              <a:gd name="connsiteX43" fmla="*/ 5588902 w 9662615"/>
              <a:gd name="connsiteY43" fmla="*/ 1469647 h 1723719"/>
              <a:gd name="connsiteX44" fmla="*/ 5498090 w 9662615"/>
              <a:gd name="connsiteY44" fmla="*/ 1483173 h 1723719"/>
              <a:gd name="connsiteX45" fmla="*/ 5444641 w 9662615"/>
              <a:gd name="connsiteY45" fmla="*/ 1487602 h 1723719"/>
              <a:gd name="connsiteX46" fmla="*/ 5299812 w 9662615"/>
              <a:gd name="connsiteY46" fmla="*/ 1503362 h 1723719"/>
              <a:gd name="connsiteX47" fmla="*/ 5213947 w 9662615"/>
              <a:gd name="connsiteY47" fmla="*/ 1516637 h 1723719"/>
              <a:gd name="connsiteX48" fmla="*/ 5090342 w 9662615"/>
              <a:gd name="connsiteY48" fmla="*/ 1546680 h 1723719"/>
              <a:gd name="connsiteX49" fmla="*/ 5129812 w 9662615"/>
              <a:gd name="connsiteY49" fmla="*/ 1521277 h 1723719"/>
              <a:gd name="connsiteX50" fmla="*/ 5059484 w 9662615"/>
              <a:gd name="connsiteY50" fmla="*/ 1546802 h 1723719"/>
              <a:gd name="connsiteX51" fmla="*/ 5038524 w 9662615"/>
              <a:gd name="connsiteY51" fmla="*/ 1545675 h 1723719"/>
              <a:gd name="connsiteX52" fmla="*/ 5026564 w 9662615"/>
              <a:gd name="connsiteY52" fmla="*/ 1545376 h 1723719"/>
              <a:gd name="connsiteX53" fmla="*/ 4969433 w 9662615"/>
              <a:gd name="connsiteY53" fmla="*/ 1550865 h 1723719"/>
              <a:gd name="connsiteX54" fmla="*/ 4929254 w 9662615"/>
              <a:gd name="connsiteY54" fmla="*/ 1563452 h 1723719"/>
              <a:gd name="connsiteX55" fmla="*/ 4871726 w 9662615"/>
              <a:gd name="connsiteY55" fmla="*/ 1570584 h 1723719"/>
              <a:gd name="connsiteX56" fmla="*/ 4843267 w 9662615"/>
              <a:gd name="connsiteY56" fmla="*/ 1561459 h 1723719"/>
              <a:gd name="connsiteX57" fmla="*/ 4821058 w 9662615"/>
              <a:gd name="connsiteY57" fmla="*/ 1553078 h 1723719"/>
              <a:gd name="connsiteX58" fmla="*/ 4791466 w 9662615"/>
              <a:gd name="connsiteY58" fmla="*/ 1561324 h 1723719"/>
              <a:gd name="connsiteX59" fmla="*/ 4784247 w 9662615"/>
              <a:gd name="connsiteY59" fmla="*/ 1562342 h 1723719"/>
              <a:gd name="connsiteX60" fmla="*/ 4739309 w 9662615"/>
              <a:gd name="connsiteY60" fmla="*/ 1553948 h 1723719"/>
              <a:gd name="connsiteX61" fmla="*/ 4697562 w 9662615"/>
              <a:gd name="connsiteY61" fmla="*/ 1551206 h 1723719"/>
              <a:gd name="connsiteX62" fmla="*/ 4650737 w 9662615"/>
              <a:gd name="connsiteY62" fmla="*/ 1537381 h 1723719"/>
              <a:gd name="connsiteX63" fmla="*/ 4583150 w 9662615"/>
              <a:gd name="connsiteY63" fmla="*/ 1529064 h 1723719"/>
              <a:gd name="connsiteX64" fmla="*/ 4521734 w 9662615"/>
              <a:gd name="connsiteY64" fmla="*/ 1529359 h 1723719"/>
              <a:gd name="connsiteX65" fmla="*/ 4382398 w 9662615"/>
              <a:gd name="connsiteY65" fmla="*/ 1534108 h 1723719"/>
              <a:gd name="connsiteX66" fmla="*/ 4221826 w 9662615"/>
              <a:gd name="connsiteY66" fmla="*/ 1500972 h 1723719"/>
              <a:gd name="connsiteX67" fmla="*/ 4096601 w 9662615"/>
              <a:gd name="connsiteY67" fmla="*/ 1521563 h 1723719"/>
              <a:gd name="connsiteX68" fmla="*/ 3970635 w 9662615"/>
              <a:gd name="connsiteY68" fmla="*/ 1723719 h 1723719"/>
              <a:gd name="connsiteX69" fmla="*/ 3833906 w 9662615"/>
              <a:gd name="connsiteY69" fmla="*/ 1516637 h 1723719"/>
              <a:gd name="connsiteX70" fmla="*/ 3696258 w 9662615"/>
              <a:gd name="connsiteY70" fmla="*/ 1537563 h 1723719"/>
              <a:gd name="connsiteX71" fmla="*/ 3594070 w 9662615"/>
              <a:gd name="connsiteY71" fmla="*/ 1509422 h 1723719"/>
              <a:gd name="connsiteX72" fmla="*/ 3565233 w 9662615"/>
              <a:gd name="connsiteY72" fmla="*/ 1515122 h 1723719"/>
              <a:gd name="connsiteX73" fmla="*/ 3560267 w 9662615"/>
              <a:gd name="connsiteY73" fmla="*/ 1516288 h 1723719"/>
              <a:gd name="connsiteX74" fmla="*/ 3540258 w 9662615"/>
              <a:gd name="connsiteY74" fmla="*/ 1516976 h 1723719"/>
              <a:gd name="connsiteX75" fmla="*/ 3534780 w 9662615"/>
              <a:gd name="connsiteY75" fmla="*/ 1522141 h 1723719"/>
              <a:gd name="connsiteX76" fmla="*/ 3504783 w 9662615"/>
              <a:gd name="connsiteY76" fmla="*/ 1526739 h 1723719"/>
              <a:gd name="connsiteX77" fmla="*/ 3430805 w 9662615"/>
              <a:gd name="connsiteY77" fmla="*/ 1542521 h 1723719"/>
              <a:gd name="connsiteX78" fmla="*/ 3292707 w 9662615"/>
              <a:gd name="connsiteY78" fmla="*/ 1520490 h 1723719"/>
              <a:gd name="connsiteX79" fmla="*/ 3187872 w 9662615"/>
              <a:gd name="connsiteY79" fmla="*/ 1519991 h 1723719"/>
              <a:gd name="connsiteX80" fmla="*/ 3148026 w 9662615"/>
              <a:gd name="connsiteY80" fmla="*/ 1524777 h 1723719"/>
              <a:gd name="connsiteX81" fmla="*/ 3092394 w 9662615"/>
              <a:gd name="connsiteY81" fmla="*/ 1528115 h 1723719"/>
              <a:gd name="connsiteX82" fmla="*/ 2994200 w 9662615"/>
              <a:gd name="connsiteY82" fmla="*/ 1537857 h 1723719"/>
              <a:gd name="connsiteX83" fmla="*/ 2862301 w 9662615"/>
              <a:gd name="connsiteY83" fmla="*/ 1544250 h 1723719"/>
              <a:gd name="connsiteX84" fmla="*/ 2766335 w 9662615"/>
              <a:gd name="connsiteY84" fmla="*/ 1527662 h 1723719"/>
              <a:gd name="connsiteX85" fmla="*/ 2757836 w 9662615"/>
              <a:gd name="connsiteY85" fmla="*/ 1531371 h 1723719"/>
              <a:gd name="connsiteX86" fmla="*/ 2691555 w 9662615"/>
              <a:gd name="connsiteY86" fmla="*/ 1530283 h 1723719"/>
              <a:gd name="connsiteX87" fmla="*/ 2491676 w 9662615"/>
              <a:gd name="connsiteY87" fmla="*/ 1500859 h 1723719"/>
              <a:gd name="connsiteX88" fmla="*/ 2378036 w 9662615"/>
              <a:gd name="connsiteY88" fmla="*/ 1520645 h 1723719"/>
              <a:gd name="connsiteX89" fmla="*/ 2284269 w 9662615"/>
              <a:gd name="connsiteY89" fmla="*/ 1503068 h 1723719"/>
              <a:gd name="connsiteX90" fmla="*/ 2207104 w 9662615"/>
              <a:gd name="connsiteY90" fmla="*/ 1508888 h 1723719"/>
              <a:gd name="connsiteX91" fmla="*/ 2149226 w 9662615"/>
              <a:gd name="connsiteY91" fmla="*/ 1523409 h 1723719"/>
              <a:gd name="connsiteX92" fmla="*/ 2084783 w 9662615"/>
              <a:gd name="connsiteY92" fmla="*/ 1524245 h 1723719"/>
              <a:gd name="connsiteX93" fmla="*/ 2070075 w 9662615"/>
              <a:gd name="connsiteY93" fmla="*/ 1511285 h 1723719"/>
              <a:gd name="connsiteX94" fmla="*/ 2001057 w 9662615"/>
              <a:gd name="connsiteY94" fmla="*/ 1516449 h 1723719"/>
              <a:gd name="connsiteX95" fmla="*/ 1896330 w 9662615"/>
              <a:gd name="connsiteY95" fmla="*/ 1525725 h 1723719"/>
              <a:gd name="connsiteX96" fmla="*/ 1835994 w 9662615"/>
              <a:gd name="connsiteY96" fmla="*/ 1527678 h 1723719"/>
              <a:gd name="connsiteX97" fmla="*/ 1671119 w 9662615"/>
              <a:gd name="connsiteY97" fmla="*/ 1536701 h 1723719"/>
              <a:gd name="connsiteX98" fmla="*/ 1601337 w 9662615"/>
              <a:gd name="connsiteY98" fmla="*/ 1548552 h 1723719"/>
              <a:gd name="connsiteX99" fmla="*/ 1407755 w 9662615"/>
              <a:gd name="connsiteY99" fmla="*/ 1571444 h 1723719"/>
              <a:gd name="connsiteX100" fmla="*/ 1271994 w 9662615"/>
              <a:gd name="connsiteY100" fmla="*/ 1579471 h 1723719"/>
              <a:gd name="connsiteX101" fmla="*/ 1249226 w 9662615"/>
              <a:gd name="connsiteY101" fmla="*/ 1583140 h 1723719"/>
              <a:gd name="connsiteX102" fmla="*/ 1217719 w 9662615"/>
              <a:gd name="connsiteY102" fmla="*/ 1580863 h 1723719"/>
              <a:gd name="connsiteX103" fmla="*/ 1091432 w 9662615"/>
              <a:gd name="connsiteY103" fmla="*/ 1571003 h 1723719"/>
              <a:gd name="connsiteX104" fmla="*/ 992039 w 9662615"/>
              <a:gd name="connsiteY104" fmla="*/ 1556662 h 1723719"/>
              <a:gd name="connsiteX105" fmla="*/ 868264 w 9662615"/>
              <a:gd name="connsiteY105" fmla="*/ 1566392 h 1723719"/>
              <a:gd name="connsiteX106" fmla="*/ 792765 w 9662615"/>
              <a:gd name="connsiteY106" fmla="*/ 1563102 h 1723719"/>
              <a:gd name="connsiteX107" fmla="*/ 669055 w 9662615"/>
              <a:gd name="connsiteY107" fmla="*/ 1543638 h 1723719"/>
              <a:gd name="connsiteX108" fmla="*/ 506152 w 9662615"/>
              <a:gd name="connsiteY108" fmla="*/ 1549124 h 1723719"/>
              <a:gd name="connsiteX109" fmla="*/ 472797 w 9662615"/>
              <a:gd name="connsiteY109" fmla="*/ 1568904 h 1723719"/>
              <a:gd name="connsiteX110" fmla="*/ 427864 w 9662615"/>
              <a:gd name="connsiteY110" fmla="*/ 1580848 h 1723719"/>
              <a:gd name="connsiteX111" fmla="*/ 408381 w 9662615"/>
              <a:gd name="connsiteY111" fmla="*/ 1552940 h 1723719"/>
              <a:gd name="connsiteX112" fmla="*/ 267163 w 9662615"/>
              <a:gd name="connsiteY112" fmla="*/ 1531913 h 1723719"/>
              <a:gd name="connsiteX113" fmla="*/ 196644 w 9662615"/>
              <a:gd name="connsiteY113" fmla="*/ 1524565 h 1723719"/>
              <a:gd name="connsiteX114" fmla="*/ 86819 w 9662615"/>
              <a:gd name="connsiteY114" fmla="*/ 1519517 h 1723719"/>
              <a:gd name="connsiteX115" fmla="*/ 53369 w 9662615"/>
              <a:gd name="connsiteY115" fmla="*/ 1516853 h 1723719"/>
              <a:gd name="connsiteX116" fmla="*/ 2359 w 9662615"/>
              <a:gd name="connsiteY116" fmla="*/ 1515247 h 1723719"/>
              <a:gd name="connsiteX117" fmla="*/ 0 w 9662615"/>
              <a:gd name="connsiteY117" fmla="*/ 1514932 h 1723719"/>
              <a:gd name="connsiteX118" fmla="*/ 0 w 9662615"/>
              <a:gd name="connsiteY118" fmla="*/ 0 h 1723719"/>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696258 w 9662615"/>
              <a:gd name="connsiteY70" fmla="*/ 1537563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594070 w 9662615"/>
              <a:gd name="connsiteY71" fmla="*/ 1509422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29812 w 9662615"/>
              <a:gd name="connsiteY49" fmla="*/ 1521277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090342 w 9662615"/>
              <a:gd name="connsiteY48" fmla="*/ 1546680 h 1583140"/>
              <a:gd name="connsiteX49" fmla="*/ 5137764 w 9662615"/>
              <a:gd name="connsiteY49" fmla="*/ 1481521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177807 w 9662615"/>
              <a:gd name="connsiteY48" fmla="*/ 1526802 h 1583140"/>
              <a:gd name="connsiteX49" fmla="*/ 5137764 w 9662615"/>
              <a:gd name="connsiteY49" fmla="*/ 1481521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13947 w 9662615"/>
              <a:gd name="connsiteY47" fmla="*/ 1516637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15161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7014958 w 9662615"/>
              <a:gd name="connsiteY25" fmla="*/ 1396883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127667 w 9662615"/>
              <a:gd name="connsiteY17" fmla="*/ 1418254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58477 w 9662615"/>
              <a:gd name="connsiteY14" fmla="*/ 1370666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837252 w 9662615"/>
              <a:gd name="connsiteY7" fmla="*/ 1350515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976400 w 9662615"/>
              <a:gd name="connsiteY7" fmla="*/ 1326661 h 1583140"/>
              <a:gd name="connsiteX8" fmla="*/ 8705466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976400 w 9662615"/>
              <a:gd name="connsiteY7" fmla="*/ 1326661 h 1583140"/>
              <a:gd name="connsiteX8" fmla="*/ 8784979 w 9662615"/>
              <a:gd name="connsiteY8" fmla="*/ 1342419 h 1583140"/>
              <a:gd name="connsiteX9" fmla="*/ 8652221 w 9662615"/>
              <a:gd name="connsiteY9" fmla="*/ 1326906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976400 w 9662615"/>
              <a:gd name="connsiteY7" fmla="*/ 1326661 h 1583140"/>
              <a:gd name="connsiteX8" fmla="*/ 8784979 w 9662615"/>
              <a:gd name="connsiteY8" fmla="*/ 1342419 h 1583140"/>
              <a:gd name="connsiteX9" fmla="*/ 8695953 w 9662615"/>
              <a:gd name="connsiteY9" fmla="*/ 1346784 h 1583140"/>
              <a:gd name="connsiteX10" fmla="*/ 8632312 w 9662615"/>
              <a:gd name="connsiteY10" fmla="*/ 1326025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976400 w 9662615"/>
              <a:gd name="connsiteY7" fmla="*/ 1326661 h 1583140"/>
              <a:gd name="connsiteX8" fmla="*/ 8784979 w 9662615"/>
              <a:gd name="connsiteY8" fmla="*/ 1342419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72508 w 9662615"/>
              <a:gd name="connsiteY13" fmla="*/ 1363109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976400 w 9662615"/>
              <a:gd name="connsiteY7" fmla="*/ 1326661 h 1583140"/>
              <a:gd name="connsiteX8" fmla="*/ 8784979 w 9662615"/>
              <a:gd name="connsiteY8" fmla="*/ 1342419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85895 w 9662615"/>
              <a:gd name="connsiteY5" fmla="*/ 1269203 h 1583140"/>
              <a:gd name="connsiteX6" fmla="*/ 9144767 w 9662615"/>
              <a:gd name="connsiteY6" fmla="*/ 1264120 h 1583140"/>
              <a:gd name="connsiteX7" fmla="*/ 8976400 w 9662615"/>
              <a:gd name="connsiteY7" fmla="*/ 1326661 h 1583140"/>
              <a:gd name="connsiteX8" fmla="*/ 8784979 w 9662615"/>
              <a:gd name="connsiteY8" fmla="*/ 1342419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784979 w 9662615"/>
              <a:gd name="connsiteY8" fmla="*/ 1342419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58420 w 9662615"/>
              <a:gd name="connsiteY3" fmla="*/ 1280106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618664 w 9662615"/>
              <a:gd name="connsiteY3" fmla="*/ 1331789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551077 w 9662615"/>
              <a:gd name="connsiteY3" fmla="*/ 1292033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929254 w 9662615"/>
              <a:gd name="connsiteY54" fmla="*/ 1563452 h 1583140"/>
              <a:gd name="connsiteX55" fmla="*/ 4871726 w 9662615"/>
              <a:gd name="connsiteY55" fmla="*/ 1570584 h 1583140"/>
              <a:gd name="connsiteX56" fmla="*/ 4843267 w 9662615"/>
              <a:gd name="connsiteY56" fmla="*/ 1561459 h 1583140"/>
              <a:gd name="connsiteX57" fmla="*/ 4821058 w 9662615"/>
              <a:gd name="connsiteY57" fmla="*/ 1553078 h 1583140"/>
              <a:gd name="connsiteX58" fmla="*/ 4791466 w 9662615"/>
              <a:gd name="connsiteY58" fmla="*/ 1561324 h 1583140"/>
              <a:gd name="connsiteX59" fmla="*/ 4784247 w 9662615"/>
              <a:gd name="connsiteY59" fmla="*/ 1562342 h 1583140"/>
              <a:gd name="connsiteX60" fmla="*/ 4739309 w 9662615"/>
              <a:gd name="connsiteY60" fmla="*/ 1553948 h 1583140"/>
              <a:gd name="connsiteX61" fmla="*/ 4697562 w 9662615"/>
              <a:gd name="connsiteY61" fmla="*/ 1551206 h 1583140"/>
              <a:gd name="connsiteX62" fmla="*/ 4650737 w 9662615"/>
              <a:gd name="connsiteY62" fmla="*/ 1537381 h 1583140"/>
              <a:gd name="connsiteX63" fmla="*/ 4583150 w 9662615"/>
              <a:gd name="connsiteY63" fmla="*/ 1529064 h 1583140"/>
              <a:gd name="connsiteX64" fmla="*/ 4521734 w 9662615"/>
              <a:gd name="connsiteY64" fmla="*/ 1529359 h 1583140"/>
              <a:gd name="connsiteX65" fmla="*/ 4382398 w 9662615"/>
              <a:gd name="connsiteY65" fmla="*/ 1534108 h 1583140"/>
              <a:gd name="connsiteX66" fmla="*/ 4221826 w 9662615"/>
              <a:gd name="connsiteY66" fmla="*/ 1500972 h 1583140"/>
              <a:gd name="connsiteX67" fmla="*/ 4096601 w 9662615"/>
              <a:gd name="connsiteY67" fmla="*/ 1521563 h 1583140"/>
              <a:gd name="connsiteX68" fmla="*/ 4002441 w 9662615"/>
              <a:gd name="connsiteY68" fmla="*/ 1528912 h 1583140"/>
              <a:gd name="connsiteX69" fmla="*/ 3833906 w 9662615"/>
              <a:gd name="connsiteY69" fmla="*/ 1516637 h 1583140"/>
              <a:gd name="connsiteX70" fmla="*/ 3763845 w 9662615"/>
              <a:gd name="connsiteY70" fmla="*/ 1501782 h 1583140"/>
              <a:gd name="connsiteX71" fmla="*/ 3641778 w 9662615"/>
              <a:gd name="connsiteY71" fmla="*/ 1505446 h 1583140"/>
              <a:gd name="connsiteX72" fmla="*/ 3565233 w 9662615"/>
              <a:gd name="connsiteY72" fmla="*/ 1515122 h 1583140"/>
              <a:gd name="connsiteX73" fmla="*/ 3560267 w 9662615"/>
              <a:gd name="connsiteY73" fmla="*/ 1516288 h 1583140"/>
              <a:gd name="connsiteX74" fmla="*/ 3540258 w 9662615"/>
              <a:gd name="connsiteY74" fmla="*/ 1516976 h 1583140"/>
              <a:gd name="connsiteX75" fmla="*/ 3534780 w 9662615"/>
              <a:gd name="connsiteY75" fmla="*/ 1522141 h 1583140"/>
              <a:gd name="connsiteX76" fmla="*/ 3504783 w 9662615"/>
              <a:gd name="connsiteY76" fmla="*/ 1526739 h 1583140"/>
              <a:gd name="connsiteX77" fmla="*/ 3430805 w 9662615"/>
              <a:gd name="connsiteY77" fmla="*/ 1542521 h 1583140"/>
              <a:gd name="connsiteX78" fmla="*/ 3292707 w 9662615"/>
              <a:gd name="connsiteY78" fmla="*/ 1520490 h 1583140"/>
              <a:gd name="connsiteX79" fmla="*/ 3187872 w 9662615"/>
              <a:gd name="connsiteY79" fmla="*/ 1519991 h 1583140"/>
              <a:gd name="connsiteX80" fmla="*/ 3148026 w 9662615"/>
              <a:gd name="connsiteY80" fmla="*/ 1524777 h 1583140"/>
              <a:gd name="connsiteX81" fmla="*/ 3092394 w 9662615"/>
              <a:gd name="connsiteY81" fmla="*/ 1528115 h 1583140"/>
              <a:gd name="connsiteX82" fmla="*/ 2994200 w 9662615"/>
              <a:gd name="connsiteY82" fmla="*/ 1537857 h 1583140"/>
              <a:gd name="connsiteX83" fmla="*/ 2862301 w 9662615"/>
              <a:gd name="connsiteY83" fmla="*/ 1544250 h 1583140"/>
              <a:gd name="connsiteX84" fmla="*/ 2766335 w 9662615"/>
              <a:gd name="connsiteY84" fmla="*/ 1527662 h 1583140"/>
              <a:gd name="connsiteX85" fmla="*/ 2757836 w 9662615"/>
              <a:gd name="connsiteY85" fmla="*/ 1531371 h 1583140"/>
              <a:gd name="connsiteX86" fmla="*/ 2691555 w 9662615"/>
              <a:gd name="connsiteY86" fmla="*/ 1530283 h 1583140"/>
              <a:gd name="connsiteX87" fmla="*/ 2491676 w 9662615"/>
              <a:gd name="connsiteY87" fmla="*/ 1500859 h 1583140"/>
              <a:gd name="connsiteX88" fmla="*/ 2378036 w 9662615"/>
              <a:gd name="connsiteY88" fmla="*/ 1520645 h 1583140"/>
              <a:gd name="connsiteX89" fmla="*/ 2284269 w 9662615"/>
              <a:gd name="connsiteY89" fmla="*/ 1503068 h 1583140"/>
              <a:gd name="connsiteX90" fmla="*/ 2207104 w 9662615"/>
              <a:gd name="connsiteY90" fmla="*/ 1508888 h 1583140"/>
              <a:gd name="connsiteX91" fmla="*/ 2149226 w 9662615"/>
              <a:gd name="connsiteY91" fmla="*/ 1523409 h 1583140"/>
              <a:gd name="connsiteX92" fmla="*/ 2084783 w 9662615"/>
              <a:gd name="connsiteY92" fmla="*/ 1524245 h 1583140"/>
              <a:gd name="connsiteX93" fmla="*/ 2070075 w 9662615"/>
              <a:gd name="connsiteY93" fmla="*/ 1511285 h 1583140"/>
              <a:gd name="connsiteX94" fmla="*/ 2001057 w 9662615"/>
              <a:gd name="connsiteY94" fmla="*/ 1516449 h 1583140"/>
              <a:gd name="connsiteX95" fmla="*/ 1896330 w 9662615"/>
              <a:gd name="connsiteY95" fmla="*/ 1525725 h 1583140"/>
              <a:gd name="connsiteX96" fmla="*/ 1835994 w 9662615"/>
              <a:gd name="connsiteY96" fmla="*/ 1527678 h 1583140"/>
              <a:gd name="connsiteX97" fmla="*/ 1671119 w 9662615"/>
              <a:gd name="connsiteY97" fmla="*/ 1536701 h 1583140"/>
              <a:gd name="connsiteX98" fmla="*/ 1601337 w 9662615"/>
              <a:gd name="connsiteY98" fmla="*/ 1548552 h 1583140"/>
              <a:gd name="connsiteX99" fmla="*/ 1407755 w 9662615"/>
              <a:gd name="connsiteY99" fmla="*/ 1571444 h 1583140"/>
              <a:gd name="connsiteX100" fmla="*/ 1271994 w 9662615"/>
              <a:gd name="connsiteY100" fmla="*/ 1579471 h 1583140"/>
              <a:gd name="connsiteX101" fmla="*/ 1249226 w 9662615"/>
              <a:gd name="connsiteY101" fmla="*/ 1583140 h 1583140"/>
              <a:gd name="connsiteX102" fmla="*/ 1217719 w 9662615"/>
              <a:gd name="connsiteY102" fmla="*/ 1580863 h 1583140"/>
              <a:gd name="connsiteX103" fmla="*/ 1091432 w 9662615"/>
              <a:gd name="connsiteY103" fmla="*/ 1571003 h 1583140"/>
              <a:gd name="connsiteX104" fmla="*/ 992039 w 9662615"/>
              <a:gd name="connsiteY104" fmla="*/ 1556662 h 1583140"/>
              <a:gd name="connsiteX105" fmla="*/ 868264 w 9662615"/>
              <a:gd name="connsiteY105" fmla="*/ 1566392 h 1583140"/>
              <a:gd name="connsiteX106" fmla="*/ 792765 w 9662615"/>
              <a:gd name="connsiteY106" fmla="*/ 1563102 h 1583140"/>
              <a:gd name="connsiteX107" fmla="*/ 669055 w 9662615"/>
              <a:gd name="connsiteY107" fmla="*/ 1543638 h 1583140"/>
              <a:gd name="connsiteX108" fmla="*/ 506152 w 9662615"/>
              <a:gd name="connsiteY108" fmla="*/ 1549124 h 1583140"/>
              <a:gd name="connsiteX109" fmla="*/ 472797 w 9662615"/>
              <a:gd name="connsiteY109" fmla="*/ 1568904 h 1583140"/>
              <a:gd name="connsiteX110" fmla="*/ 427864 w 9662615"/>
              <a:gd name="connsiteY110" fmla="*/ 1580848 h 1583140"/>
              <a:gd name="connsiteX111" fmla="*/ 408381 w 9662615"/>
              <a:gd name="connsiteY111" fmla="*/ 1552940 h 1583140"/>
              <a:gd name="connsiteX112" fmla="*/ 267163 w 9662615"/>
              <a:gd name="connsiteY112" fmla="*/ 1531913 h 1583140"/>
              <a:gd name="connsiteX113" fmla="*/ 196644 w 9662615"/>
              <a:gd name="connsiteY113" fmla="*/ 1524565 h 1583140"/>
              <a:gd name="connsiteX114" fmla="*/ 86819 w 9662615"/>
              <a:gd name="connsiteY114" fmla="*/ 1519517 h 1583140"/>
              <a:gd name="connsiteX115" fmla="*/ 53369 w 9662615"/>
              <a:gd name="connsiteY115" fmla="*/ 1516853 h 1583140"/>
              <a:gd name="connsiteX116" fmla="*/ 2359 w 9662615"/>
              <a:gd name="connsiteY116" fmla="*/ 1515247 h 1583140"/>
              <a:gd name="connsiteX117" fmla="*/ 0 w 9662615"/>
              <a:gd name="connsiteY117" fmla="*/ 1514932 h 1583140"/>
              <a:gd name="connsiteX118" fmla="*/ 0 w 9662615"/>
              <a:gd name="connsiteY118" fmla="*/ 0 h 1583140"/>
              <a:gd name="connsiteX0" fmla="*/ 0 w 9662615"/>
              <a:gd name="connsiteY0" fmla="*/ 0 h 1583140"/>
              <a:gd name="connsiteX1" fmla="*/ 9662615 w 9662615"/>
              <a:gd name="connsiteY1" fmla="*/ 0 h 1583140"/>
              <a:gd name="connsiteX2" fmla="*/ 9662615 w 9662615"/>
              <a:gd name="connsiteY2" fmla="*/ 1280346 h 1583140"/>
              <a:gd name="connsiteX3" fmla="*/ 9551077 w 9662615"/>
              <a:gd name="connsiteY3" fmla="*/ 1292033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871726 w 9662615"/>
              <a:gd name="connsiteY54" fmla="*/ 1570584 h 1583140"/>
              <a:gd name="connsiteX55" fmla="*/ 4843267 w 9662615"/>
              <a:gd name="connsiteY55" fmla="*/ 1561459 h 1583140"/>
              <a:gd name="connsiteX56" fmla="*/ 4821058 w 9662615"/>
              <a:gd name="connsiteY56" fmla="*/ 1553078 h 1583140"/>
              <a:gd name="connsiteX57" fmla="*/ 4791466 w 9662615"/>
              <a:gd name="connsiteY57" fmla="*/ 1561324 h 1583140"/>
              <a:gd name="connsiteX58" fmla="*/ 4784247 w 9662615"/>
              <a:gd name="connsiteY58" fmla="*/ 1562342 h 1583140"/>
              <a:gd name="connsiteX59" fmla="*/ 4739309 w 9662615"/>
              <a:gd name="connsiteY59" fmla="*/ 1553948 h 1583140"/>
              <a:gd name="connsiteX60" fmla="*/ 4697562 w 9662615"/>
              <a:gd name="connsiteY60" fmla="*/ 1551206 h 1583140"/>
              <a:gd name="connsiteX61" fmla="*/ 4650737 w 9662615"/>
              <a:gd name="connsiteY61" fmla="*/ 1537381 h 1583140"/>
              <a:gd name="connsiteX62" fmla="*/ 4583150 w 9662615"/>
              <a:gd name="connsiteY62" fmla="*/ 1529064 h 1583140"/>
              <a:gd name="connsiteX63" fmla="*/ 4521734 w 9662615"/>
              <a:gd name="connsiteY63" fmla="*/ 1529359 h 1583140"/>
              <a:gd name="connsiteX64" fmla="*/ 4382398 w 9662615"/>
              <a:gd name="connsiteY64" fmla="*/ 1534108 h 1583140"/>
              <a:gd name="connsiteX65" fmla="*/ 4221826 w 9662615"/>
              <a:gd name="connsiteY65" fmla="*/ 1500972 h 1583140"/>
              <a:gd name="connsiteX66" fmla="*/ 4096601 w 9662615"/>
              <a:gd name="connsiteY66" fmla="*/ 1521563 h 1583140"/>
              <a:gd name="connsiteX67" fmla="*/ 4002441 w 9662615"/>
              <a:gd name="connsiteY67" fmla="*/ 1528912 h 1583140"/>
              <a:gd name="connsiteX68" fmla="*/ 3833906 w 9662615"/>
              <a:gd name="connsiteY68" fmla="*/ 1516637 h 1583140"/>
              <a:gd name="connsiteX69" fmla="*/ 3763845 w 9662615"/>
              <a:gd name="connsiteY69" fmla="*/ 1501782 h 1583140"/>
              <a:gd name="connsiteX70" fmla="*/ 3641778 w 9662615"/>
              <a:gd name="connsiteY70" fmla="*/ 1505446 h 1583140"/>
              <a:gd name="connsiteX71" fmla="*/ 3565233 w 9662615"/>
              <a:gd name="connsiteY71" fmla="*/ 1515122 h 1583140"/>
              <a:gd name="connsiteX72" fmla="*/ 3560267 w 9662615"/>
              <a:gd name="connsiteY72" fmla="*/ 1516288 h 1583140"/>
              <a:gd name="connsiteX73" fmla="*/ 3540258 w 9662615"/>
              <a:gd name="connsiteY73" fmla="*/ 1516976 h 1583140"/>
              <a:gd name="connsiteX74" fmla="*/ 3534780 w 9662615"/>
              <a:gd name="connsiteY74" fmla="*/ 1522141 h 1583140"/>
              <a:gd name="connsiteX75" fmla="*/ 3504783 w 9662615"/>
              <a:gd name="connsiteY75" fmla="*/ 1526739 h 1583140"/>
              <a:gd name="connsiteX76" fmla="*/ 3430805 w 9662615"/>
              <a:gd name="connsiteY76" fmla="*/ 1542521 h 1583140"/>
              <a:gd name="connsiteX77" fmla="*/ 3292707 w 9662615"/>
              <a:gd name="connsiteY77" fmla="*/ 1520490 h 1583140"/>
              <a:gd name="connsiteX78" fmla="*/ 3187872 w 9662615"/>
              <a:gd name="connsiteY78" fmla="*/ 1519991 h 1583140"/>
              <a:gd name="connsiteX79" fmla="*/ 3148026 w 9662615"/>
              <a:gd name="connsiteY79" fmla="*/ 1524777 h 1583140"/>
              <a:gd name="connsiteX80" fmla="*/ 3092394 w 9662615"/>
              <a:gd name="connsiteY80" fmla="*/ 1528115 h 1583140"/>
              <a:gd name="connsiteX81" fmla="*/ 2994200 w 9662615"/>
              <a:gd name="connsiteY81" fmla="*/ 1537857 h 1583140"/>
              <a:gd name="connsiteX82" fmla="*/ 2862301 w 9662615"/>
              <a:gd name="connsiteY82" fmla="*/ 1544250 h 1583140"/>
              <a:gd name="connsiteX83" fmla="*/ 2766335 w 9662615"/>
              <a:gd name="connsiteY83" fmla="*/ 1527662 h 1583140"/>
              <a:gd name="connsiteX84" fmla="*/ 2757836 w 9662615"/>
              <a:gd name="connsiteY84" fmla="*/ 1531371 h 1583140"/>
              <a:gd name="connsiteX85" fmla="*/ 2691555 w 9662615"/>
              <a:gd name="connsiteY85" fmla="*/ 1530283 h 1583140"/>
              <a:gd name="connsiteX86" fmla="*/ 2491676 w 9662615"/>
              <a:gd name="connsiteY86" fmla="*/ 1500859 h 1583140"/>
              <a:gd name="connsiteX87" fmla="*/ 2378036 w 9662615"/>
              <a:gd name="connsiteY87" fmla="*/ 1520645 h 1583140"/>
              <a:gd name="connsiteX88" fmla="*/ 2284269 w 9662615"/>
              <a:gd name="connsiteY88" fmla="*/ 1503068 h 1583140"/>
              <a:gd name="connsiteX89" fmla="*/ 2207104 w 9662615"/>
              <a:gd name="connsiteY89" fmla="*/ 1508888 h 1583140"/>
              <a:gd name="connsiteX90" fmla="*/ 2149226 w 9662615"/>
              <a:gd name="connsiteY90" fmla="*/ 1523409 h 1583140"/>
              <a:gd name="connsiteX91" fmla="*/ 2084783 w 9662615"/>
              <a:gd name="connsiteY91" fmla="*/ 1524245 h 1583140"/>
              <a:gd name="connsiteX92" fmla="*/ 2070075 w 9662615"/>
              <a:gd name="connsiteY92" fmla="*/ 1511285 h 1583140"/>
              <a:gd name="connsiteX93" fmla="*/ 2001057 w 9662615"/>
              <a:gd name="connsiteY93" fmla="*/ 1516449 h 1583140"/>
              <a:gd name="connsiteX94" fmla="*/ 1896330 w 9662615"/>
              <a:gd name="connsiteY94" fmla="*/ 1525725 h 1583140"/>
              <a:gd name="connsiteX95" fmla="*/ 1835994 w 9662615"/>
              <a:gd name="connsiteY95" fmla="*/ 1527678 h 1583140"/>
              <a:gd name="connsiteX96" fmla="*/ 1671119 w 9662615"/>
              <a:gd name="connsiteY96" fmla="*/ 1536701 h 1583140"/>
              <a:gd name="connsiteX97" fmla="*/ 1601337 w 9662615"/>
              <a:gd name="connsiteY97" fmla="*/ 1548552 h 1583140"/>
              <a:gd name="connsiteX98" fmla="*/ 1407755 w 9662615"/>
              <a:gd name="connsiteY98" fmla="*/ 1571444 h 1583140"/>
              <a:gd name="connsiteX99" fmla="*/ 1271994 w 9662615"/>
              <a:gd name="connsiteY99" fmla="*/ 1579471 h 1583140"/>
              <a:gd name="connsiteX100" fmla="*/ 1249226 w 9662615"/>
              <a:gd name="connsiteY100" fmla="*/ 1583140 h 1583140"/>
              <a:gd name="connsiteX101" fmla="*/ 1217719 w 9662615"/>
              <a:gd name="connsiteY101" fmla="*/ 1580863 h 1583140"/>
              <a:gd name="connsiteX102" fmla="*/ 1091432 w 9662615"/>
              <a:gd name="connsiteY102" fmla="*/ 1571003 h 1583140"/>
              <a:gd name="connsiteX103" fmla="*/ 992039 w 9662615"/>
              <a:gd name="connsiteY103" fmla="*/ 1556662 h 1583140"/>
              <a:gd name="connsiteX104" fmla="*/ 868264 w 9662615"/>
              <a:gd name="connsiteY104" fmla="*/ 1566392 h 1583140"/>
              <a:gd name="connsiteX105" fmla="*/ 792765 w 9662615"/>
              <a:gd name="connsiteY105" fmla="*/ 1563102 h 1583140"/>
              <a:gd name="connsiteX106" fmla="*/ 669055 w 9662615"/>
              <a:gd name="connsiteY106" fmla="*/ 1543638 h 1583140"/>
              <a:gd name="connsiteX107" fmla="*/ 506152 w 9662615"/>
              <a:gd name="connsiteY107" fmla="*/ 1549124 h 1583140"/>
              <a:gd name="connsiteX108" fmla="*/ 472797 w 9662615"/>
              <a:gd name="connsiteY108" fmla="*/ 1568904 h 1583140"/>
              <a:gd name="connsiteX109" fmla="*/ 427864 w 9662615"/>
              <a:gd name="connsiteY109" fmla="*/ 1580848 h 1583140"/>
              <a:gd name="connsiteX110" fmla="*/ 408381 w 9662615"/>
              <a:gd name="connsiteY110" fmla="*/ 1552940 h 1583140"/>
              <a:gd name="connsiteX111" fmla="*/ 267163 w 9662615"/>
              <a:gd name="connsiteY111" fmla="*/ 1531913 h 1583140"/>
              <a:gd name="connsiteX112" fmla="*/ 196644 w 9662615"/>
              <a:gd name="connsiteY112" fmla="*/ 1524565 h 1583140"/>
              <a:gd name="connsiteX113" fmla="*/ 86819 w 9662615"/>
              <a:gd name="connsiteY113" fmla="*/ 1519517 h 1583140"/>
              <a:gd name="connsiteX114" fmla="*/ 53369 w 9662615"/>
              <a:gd name="connsiteY114" fmla="*/ 1516853 h 1583140"/>
              <a:gd name="connsiteX115" fmla="*/ 2359 w 9662615"/>
              <a:gd name="connsiteY115" fmla="*/ 1515247 h 1583140"/>
              <a:gd name="connsiteX116" fmla="*/ 0 w 9662615"/>
              <a:gd name="connsiteY116" fmla="*/ 1514932 h 1583140"/>
              <a:gd name="connsiteX117" fmla="*/ 0 w 9662615"/>
              <a:gd name="connsiteY117" fmla="*/ 0 h 1583140"/>
              <a:gd name="connsiteX0" fmla="*/ 0 w 9662615"/>
              <a:gd name="connsiteY0" fmla="*/ 0 h 1583140"/>
              <a:gd name="connsiteX1" fmla="*/ 9662615 w 9662615"/>
              <a:gd name="connsiteY1" fmla="*/ 0 h 1583140"/>
              <a:gd name="connsiteX2" fmla="*/ 9662615 w 9662615"/>
              <a:gd name="connsiteY2" fmla="*/ 1280346 h 1583140"/>
              <a:gd name="connsiteX3" fmla="*/ 9551077 w 9662615"/>
              <a:gd name="connsiteY3" fmla="*/ 1292033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871726 w 9662615"/>
              <a:gd name="connsiteY54" fmla="*/ 1570584 h 1583140"/>
              <a:gd name="connsiteX55" fmla="*/ 4843267 w 9662615"/>
              <a:gd name="connsiteY55" fmla="*/ 1561459 h 1583140"/>
              <a:gd name="connsiteX56" fmla="*/ 4821058 w 9662615"/>
              <a:gd name="connsiteY56" fmla="*/ 1553078 h 1583140"/>
              <a:gd name="connsiteX57" fmla="*/ 4791466 w 9662615"/>
              <a:gd name="connsiteY57" fmla="*/ 1561324 h 1583140"/>
              <a:gd name="connsiteX58" fmla="*/ 4784247 w 9662615"/>
              <a:gd name="connsiteY58" fmla="*/ 1562342 h 1583140"/>
              <a:gd name="connsiteX59" fmla="*/ 4739309 w 9662615"/>
              <a:gd name="connsiteY59" fmla="*/ 1553948 h 1583140"/>
              <a:gd name="connsiteX60" fmla="*/ 4697562 w 9662615"/>
              <a:gd name="connsiteY60" fmla="*/ 1551206 h 1583140"/>
              <a:gd name="connsiteX61" fmla="*/ 4650737 w 9662615"/>
              <a:gd name="connsiteY61" fmla="*/ 1537381 h 1583140"/>
              <a:gd name="connsiteX62" fmla="*/ 4583150 w 9662615"/>
              <a:gd name="connsiteY62" fmla="*/ 1529064 h 1583140"/>
              <a:gd name="connsiteX63" fmla="*/ 4521734 w 9662615"/>
              <a:gd name="connsiteY63" fmla="*/ 1529359 h 1583140"/>
              <a:gd name="connsiteX64" fmla="*/ 4382398 w 9662615"/>
              <a:gd name="connsiteY64" fmla="*/ 1534108 h 1583140"/>
              <a:gd name="connsiteX65" fmla="*/ 4221826 w 9662615"/>
              <a:gd name="connsiteY65" fmla="*/ 1500972 h 1583140"/>
              <a:gd name="connsiteX66" fmla="*/ 4096601 w 9662615"/>
              <a:gd name="connsiteY66" fmla="*/ 1521563 h 1583140"/>
              <a:gd name="connsiteX67" fmla="*/ 4002441 w 9662615"/>
              <a:gd name="connsiteY67" fmla="*/ 1528912 h 1583140"/>
              <a:gd name="connsiteX68" fmla="*/ 3833906 w 9662615"/>
              <a:gd name="connsiteY68" fmla="*/ 1516637 h 1583140"/>
              <a:gd name="connsiteX69" fmla="*/ 3763845 w 9662615"/>
              <a:gd name="connsiteY69" fmla="*/ 1501782 h 1583140"/>
              <a:gd name="connsiteX70" fmla="*/ 3641778 w 9662615"/>
              <a:gd name="connsiteY70" fmla="*/ 1505446 h 1583140"/>
              <a:gd name="connsiteX71" fmla="*/ 3565233 w 9662615"/>
              <a:gd name="connsiteY71" fmla="*/ 1515122 h 1583140"/>
              <a:gd name="connsiteX72" fmla="*/ 3560267 w 9662615"/>
              <a:gd name="connsiteY72" fmla="*/ 1516288 h 1583140"/>
              <a:gd name="connsiteX73" fmla="*/ 3540258 w 9662615"/>
              <a:gd name="connsiteY73" fmla="*/ 1516976 h 1583140"/>
              <a:gd name="connsiteX74" fmla="*/ 3534780 w 9662615"/>
              <a:gd name="connsiteY74" fmla="*/ 1522141 h 1583140"/>
              <a:gd name="connsiteX75" fmla="*/ 3504783 w 9662615"/>
              <a:gd name="connsiteY75" fmla="*/ 1526739 h 1583140"/>
              <a:gd name="connsiteX76" fmla="*/ 3430805 w 9662615"/>
              <a:gd name="connsiteY76" fmla="*/ 1542521 h 1583140"/>
              <a:gd name="connsiteX77" fmla="*/ 3292707 w 9662615"/>
              <a:gd name="connsiteY77" fmla="*/ 1520490 h 1583140"/>
              <a:gd name="connsiteX78" fmla="*/ 3187872 w 9662615"/>
              <a:gd name="connsiteY78" fmla="*/ 1519991 h 1583140"/>
              <a:gd name="connsiteX79" fmla="*/ 3148026 w 9662615"/>
              <a:gd name="connsiteY79" fmla="*/ 1524777 h 1583140"/>
              <a:gd name="connsiteX80" fmla="*/ 3092394 w 9662615"/>
              <a:gd name="connsiteY80" fmla="*/ 1528115 h 1583140"/>
              <a:gd name="connsiteX81" fmla="*/ 2994200 w 9662615"/>
              <a:gd name="connsiteY81" fmla="*/ 1537857 h 1583140"/>
              <a:gd name="connsiteX82" fmla="*/ 2862301 w 9662615"/>
              <a:gd name="connsiteY82" fmla="*/ 1544250 h 1583140"/>
              <a:gd name="connsiteX83" fmla="*/ 2766335 w 9662615"/>
              <a:gd name="connsiteY83" fmla="*/ 1527662 h 1583140"/>
              <a:gd name="connsiteX84" fmla="*/ 2757836 w 9662615"/>
              <a:gd name="connsiteY84" fmla="*/ 1531371 h 1583140"/>
              <a:gd name="connsiteX85" fmla="*/ 2691555 w 9662615"/>
              <a:gd name="connsiteY85" fmla="*/ 1530283 h 1583140"/>
              <a:gd name="connsiteX86" fmla="*/ 2491676 w 9662615"/>
              <a:gd name="connsiteY86" fmla="*/ 1500859 h 1583140"/>
              <a:gd name="connsiteX87" fmla="*/ 2378036 w 9662615"/>
              <a:gd name="connsiteY87" fmla="*/ 1520645 h 1583140"/>
              <a:gd name="connsiteX88" fmla="*/ 2284269 w 9662615"/>
              <a:gd name="connsiteY88" fmla="*/ 1503068 h 1583140"/>
              <a:gd name="connsiteX89" fmla="*/ 2207104 w 9662615"/>
              <a:gd name="connsiteY89" fmla="*/ 1508888 h 1583140"/>
              <a:gd name="connsiteX90" fmla="*/ 2149226 w 9662615"/>
              <a:gd name="connsiteY90" fmla="*/ 1523409 h 1583140"/>
              <a:gd name="connsiteX91" fmla="*/ 2084783 w 9662615"/>
              <a:gd name="connsiteY91" fmla="*/ 1524245 h 1583140"/>
              <a:gd name="connsiteX92" fmla="*/ 2070075 w 9662615"/>
              <a:gd name="connsiteY92" fmla="*/ 1511285 h 1583140"/>
              <a:gd name="connsiteX93" fmla="*/ 2001057 w 9662615"/>
              <a:gd name="connsiteY93" fmla="*/ 1516449 h 1583140"/>
              <a:gd name="connsiteX94" fmla="*/ 1896330 w 9662615"/>
              <a:gd name="connsiteY94" fmla="*/ 1525725 h 1583140"/>
              <a:gd name="connsiteX95" fmla="*/ 1835994 w 9662615"/>
              <a:gd name="connsiteY95" fmla="*/ 1527678 h 1583140"/>
              <a:gd name="connsiteX96" fmla="*/ 1671119 w 9662615"/>
              <a:gd name="connsiteY96" fmla="*/ 1536701 h 1583140"/>
              <a:gd name="connsiteX97" fmla="*/ 1601337 w 9662615"/>
              <a:gd name="connsiteY97" fmla="*/ 1548552 h 1583140"/>
              <a:gd name="connsiteX98" fmla="*/ 1407755 w 9662615"/>
              <a:gd name="connsiteY98" fmla="*/ 1571444 h 1583140"/>
              <a:gd name="connsiteX99" fmla="*/ 1271994 w 9662615"/>
              <a:gd name="connsiteY99" fmla="*/ 1579471 h 1583140"/>
              <a:gd name="connsiteX100" fmla="*/ 1249226 w 9662615"/>
              <a:gd name="connsiteY100" fmla="*/ 1583140 h 1583140"/>
              <a:gd name="connsiteX101" fmla="*/ 1217719 w 9662615"/>
              <a:gd name="connsiteY101" fmla="*/ 1580863 h 1583140"/>
              <a:gd name="connsiteX102" fmla="*/ 1091432 w 9662615"/>
              <a:gd name="connsiteY102" fmla="*/ 1571003 h 1583140"/>
              <a:gd name="connsiteX103" fmla="*/ 992039 w 9662615"/>
              <a:gd name="connsiteY103" fmla="*/ 1556662 h 1583140"/>
              <a:gd name="connsiteX104" fmla="*/ 868264 w 9662615"/>
              <a:gd name="connsiteY104" fmla="*/ 1566392 h 1583140"/>
              <a:gd name="connsiteX105" fmla="*/ 792765 w 9662615"/>
              <a:gd name="connsiteY105" fmla="*/ 1563102 h 1583140"/>
              <a:gd name="connsiteX106" fmla="*/ 669055 w 9662615"/>
              <a:gd name="connsiteY106" fmla="*/ 1543638 h 1583140"/>
              <a:gd name="connsiteX107" fmla="*/ 506152 w 9662615"/>
              <a:gd name="connsiteY107" fmla="*/ 1549124 h 1583140"/>
              <a:gd name="connsiteX108" fmla="*/ 472797 w 9662615"/>
              <a:gd name="connsiteY108" fmla="*/ 1568904 h 1583140"/>
              <a:gd name="connsiteX109" fmla="*/ 427864 w 9662615"/>
              <a:gd name="connsiteY109" fmla="*/ 1580848 h 1583140"/>
              <a:gd name="connsiteX110" fmla="*/ 336819 w 9662615"/>
              <a:gd name="connsiteY110" fmla="*/ 1560892 h 1583140"/>
              <a:gd name="connsiteX111" fmla="*/ 267163 w 9662615"/>
              <a:gd name="connsiteY111" fmla="*/ 1531913 h 1583140"/>
              <a:gd name="connsiteX112" fmla="*/ 196644 w 9662615"/>
              <a:gd name="connsiteY112" fmla="*/ 1524565 h 1583140"/>
              <a:gd name="connsiteX113" fmla="*/ 86819 w 9662615"/>
              <a:gd name="connsiteY113" fmla="*/ 1519517 h 1583140"/>
              <a:gd name="connsiteX114" fmla="*/ 53369 w 9662615"/>
              <a:gd name="connsiteY114" fmla="*/ 1516853 h 1583140"/>
              <a:gd name="connsiteX115" fmla="*/ 2359 w 9662615"/>
              <a:gd name="connsiteY115" fmla="*/ 1515247 h 1583140"/>
              <a:gd name="connsiteX116" fmla="*/ 0 w 9662615"/>
              <a:gd name="connsiteY116" fmla="*/ 1514932 h 1583140"/>
              <a:gd name="connsiteX117" fmla="*/ 0 w 9662615"/>
              <a:gd name="connsiteY117" fmla="*/ 0 h 1583140"/>
              <a:gd name="connsiteX0" fmla="*/ 0 w 9662615"/>
              <a:gd name="connsiteY0" fmla="*/ 0 h 1583140"/>
              <a:gd name="connsiteX1" fmla="*/ 9662615 w 9662615"/>
              <a:gd name="connsiteY1" fmla="*/ 0 h 1583140"/>
              <a:gd name="connsiteX2" fmla="*/ 9662615 w 9662615"/>
              <a:gd name="connsiteY2" fmla="*/ 1280346 h 1583140"/>
              <a:gd name="connsiteX3" fmla="*/ 9551077 w 9662615"/>
              <a:gd name="connsiteY3" fmla="*/ 1292033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871726 w 9662615"/>
              <a:gd name="connsiteY54" fmla="*/ 1570584 h 1583140"/>
              <a:gd name="connsiteX55" fmla="*/ 4843267 w 9662615"/>
              <a:gd name="connsiteY55" fmla="*/ 1561459 h 1583140"/>
              <a:gd name="connsiteX56" fmla="*/ 4821058 w 9662615"/>
              <a:gd name="connsiteY56" fmla="*/ 1553078 h 1583140"/>
              <a:gd name="connsiteX57" fmla="*/ 4791466 w 9662615"/>
              <a:gd name="connsiteY57" fmla="*/ 1561324 h 1583140"/>
              <a:gd name="connsiteX58" fmla="*/ 4784247 w 9662615"/>
              <a:gd name="connsiteY58" fmla="*/ 1562342 h 1583140"/>
              <a:gd name="connsiteX59" fmla="*/ 4739309 w 9662615"/>
              <a:gd name="connsiteY59" fmla="*/ 1553948 h 1583140"/>
              <a:gd name="connsiteX60" fmla="*/ 4697562 w 9662615"/>
              <a:gd name="connsiteY60" fmla="*/ 1551206 h 1583140"/>
              <a:gd name="connsiteX61" fmla="*/ 4650737 w 9662615"/>
              <a:gd name="connsiteY61" fmla="*/ 1537381 h 1583140"/>
              <a:gd name="connsiteX62" fmla="*/ 4583150 w 9662615"/>
              <a:gd name="connsiteY62" fmla="*/ 1529064 h 1583140"/>
              <a:gd name="connsiteX63" fmla="*/ 4521734 w 9662615"/>
              <a:gd name="connsiteY63" fmla="*/ 1529359 h 1583140"/>
              <a:gd name="connsiteX64" fmla="*/ 4382398 w 9662615"/>
              <a:gd name="connsiteY64" fmla="*/ 1534108 h 1583140"/>
              <a:gd name="connsiteX65" fmla="*/ 4221826 w 9662615"/>
              <a:gd name="connsiteY65" fmla="*/ 1500972 h 1583140"/>
              <a:gd name="connsiteX66" fmla="*/ 4096601 w 9662615"/>
              <a:gd name="connsiteY66" fmla="*/ 1521563 h 1583140"/>
              <a:gd name="connsiteX67" fmla="*/ 4002441 w 9662615"/>
              <a:gd name="connsiteY67" fmla="*/ 1528912 h 1583140"/>
              <a:gd name="connsiteX68" fmla="*/ 3833906 w 9662615"/>
              <a:gd name="connsiteY68" fmla="*/ 1516637 h 1583140"/>
              <a:gd name="connsiteX69" fmla="*/ 3763845 w 9662615"/>
              <a:gd name="connsiteY69" fmla="*/ 1501782 h 1583140"/>
              <a:gd name="connsiteX70" fmla="*/ 3641778 w 9662615"/>
              <a:gd name="connsiteY70" fmla="*/ 1505446 h 1583140"/>
              <a:gd name="connsiteX71" fmla="*/ 3565233 w 9662615"/>
              <a:gd name="connsiteY71" fmla="*/ 1515122 h 1583140"/>
              <a:gd name="connsiteX72" fmla="*/ 3560267 w 9662615"/>
              <a:gd name="connsiteY72" fmla="*/ 1516288 h 1583140"/>
              <a:gd name="connsiteX73" fmla="*/ 3540258 w 9662615"/>
              <a:gd name="connsiteY73" fmla="*/ 1516976 h 1583140"/>
              <a:gd name="connsiteX74" fmla="*/ 3534780 w 9662615"/>
              <a:gd name="connsiteY74" fmla="*/ 1522141 h 1583140"/>
              <a:gd name="connsiteX75" fmla="*/ 3504783 w 9662615"/>
              <a:gd name="connsiteY75" fmla="*/ 1526739 h 1583140"/>
              <a:gd name="connsiteX76" fmla="*/ 3430805 w 9662615"/>
              <a:gd name="connsiteY76" fmla="*/ 1542521 h 1583140"/>
              <a:gd name="connsiteX77" fmla="*/ 3292707 w 9662615"/>
              <a:gd name="connsiteY77" fmla="*/ 1520490 h 1583140"/>
              <a:gd name="connsiteX78" fmla="*/ 3187872 w 9662615"/>
              <a:gd name="connsiteY78" fmla="*/ 1519991 h 1583140"/>
              <a:gd name="connsiteX79" fmla="*/ 3148026 w 9662615"/>
              <a:gd name="connsiteY79" fmla="*/ 1524777 h 1583140"/>
              <a:gd name="connsiteX80" fmla="*/ 3092394 w 9662615"/>
              <a:gd name="connsiteY80" fmla="*/ 1528115 h 1583140"/>
              <a:gd name="connsiteX81" fmla="*/ 2994200 w 9662615"/>
              <a:gd name="connsiteY81" fmla="*/ 1537857 h 1583140"/>
              <a:gd name="connsiteX82" fmla="*/ 2862301 w 9662615"/>
              <a:gd name="connsiteY82" fmla="*/ 1544250 h 1583140"/>
              <a:gd name="connsiteX83" fmla="*/ 2766335 w 9662615"/>
              <a:gd name="connsiteY83" fmla="*/ 1527662 h 1583140"/>
              <a:gd name="connsiteX84" fmla="*/ 2757836 w 9662615"/>
              <a:gd name="connsiteY84" fmla="*/ 1531371 h 1583140"/>
              <a:gd name="connsiteX85" fmla="*/ 2691555 w 9662615"/>
              <a:gd name="connsiteY85" fmla="*/ 1530283 h 1583140"/>
              <a:gd name="connsiteX86" fmla="*/ 2491676 w 9662615"/>
              <a:gd name="connsiteY86" fmla="*/ 1500859 h 1583140"/>
              <a:gd name="connsiteX87" fmla="*/ 2378036 w 9662615"/>
              <a:gd name="connsiteY87" fmla="*/ 1520645 h 1583140"/>
              <a:gd name="connsiteX88" fmla="*/ 2284269 w 9662615"/>
              <a:gd name="connsiteY88" fmla="*/ 1503068 h 1583140"/>
              <a:gd name="connsiteX89" fmla="*/ 2207104 w 9662615"/>
              <a:gd name="connsiteY89" fmla="*/ 1508888 h 1583140"/>
              <a:gd name="connsiteX90" fmla="*/ 2149226 w 9662615"/>
              <a:gd name="connsiteY90" fmla="*/ 1523409 h 1583140"/>
              <a:gd name="connsiteX91" fmla="*/ 2084783 w 9662615"/>
              <a:gd name="connsiteY91" fmla="*/ 1524245 h 1583140"/>
              <a:gd name="connsiteX92" fmla="*/ 2070075 w 9662615"/>
              <a:gd name="connsiteY92" fmla="*/ 1511285 h 1583140"/>
              <a:gd name="connsiteX93" fmla="*/ 2001057 w 9662615"/>
              <a:gd name="connsiteY93" fmla="*/ 1516449 h 1583140"/>
              <a:gd name="connsiteX94" fmla="*/ 1896330 w 9662615"/>
              <a:gd name="connsiteY94" fmla="*/ 1525725 h 1583140"/>
              <a:gd name="connsiteX95" fmla="*/ 1835994 w 9662615"/>
              <a:gd name="connsiteY95" fmla="*/ 1527678 h 1583140"/>
              <a:gd name="connsiteX96" fmla="*/ 1671119 w 9662615"/>
              <a:gd name="connsiteY96" fmla="*/ 1536701 h 1583140"/>
              <a:gd name="connsiteX97" fmla="*/ 1601337 w 9662615"/>
              <a:gd name="connsiteY97" fmla="*/ 1548552 h 1583140"/>
              <a:gd name="connsiteX98" fmla="*/ 1407755 w 9662615"/>
              <a:gd name="connsiteY98" fmla="*/ 1571444 h 1583140"/>
              <a:gd name="connsiteX99" fmla="*/ 1271994 w 9662615"/>
              <a:gd name="connsiteY99" fmla="*/ 1579471 h 1583140"/>
              <a:gd name="connsiteX100" fmla="*/ 1249226 w 9662615"/>
              <a:gd name="connsiteY100" fmla="*/ 1583140 h 1583140"/>
              <a:gd name="connsiteX101" fmla="*/ 1217719 w 9662615"/>
              <a:gd name="connsiteY101" fmla="*/ 1580863 h 1583140"/>
              <a:gd name="connsiteX102" fmla="*/ 1091432 w 9662615"/>
              <a:gd name="connsiteY102" fmla="*/ 1571003 h 1583140"/>
              <a:gd name="connsiteX103" fmla="*/ 992039 w 9662615"/>
              <a:gd name="connsiteY103" fmla="*/ 1556662 h 1583140"/>
              <a:gd name="connsiteX104" fmla="*/ 868264 w 9662615"/>
              <a:gd name="connsiteY104" fmla="*/ 1566392 h 1583140"/>
              <a:gd name="connsiteX105" fmla="*/ 792765 w 9662615"/>
              <a:gd name="connsiteY105" fmla="*/ 1563102 h 1583140"/>
              <a:gd name="connsiteX106" fmla="*/ 669055 w 9662615"/>
              <a:gd name="connsiteY106" fmla="*/ 1543638 h 1583140"/>
              <a:gd name="connsiteX107" fmla="*/ 506152 w 9662615"/>
              <a:gd name="connsiteY107" fmla="*/ 1549124 h 1583140"/>
              <a:gd name="connsiteX108" fmla="*/ 472797 w 9662615"/>
              <a:gd name="connsiteY108" fmla="*/ 1568904 h 1583140"/>
              <a:gd name="connsiteX109" fmla="*/ 396059 w 9662615"/>
              <a:gd name="connsiteY109" fmla="*/ 1560970 h 1583140"/>
              <a:gd name="connsiteX110" fmla="*/ 336819 w 9662615"/>
              <a:gd name="connsiteY110" fmla="*/ 1560892 h 1583140"/>
              <a:gd name="connsiteX111" fmla="*/ 267163 w 9662615"/>
              <a:gd name="connsiteY111" fmla="*/ 1531913 h 1583140"/>
              <a:gd name="connsiteX112" fmla="*/ 196644 w 9662615"/>
              <a:gd name="connsiteY112" fmla="*/ 1524565 h 1583140"/>
              <a:gd name="connsiteX113" fmla="*/ 86819 w 9662615"/>
              <a:gd name="connsiteY113" fmla="*/ 1519517 h 1583140"/>
              <a:gd name="connsiteX114" fmla="*/ 53369 w 9662615"/>
              <a:gd name="connsiteY114" fmla="*/ 1516853 h 1583140"/>
              <a:gd name="connsiteX115" fmla="*/ 2359 w 9662615"/>
              <a:gd name="connsiteY115" fmla="*/ 1515247 h 1583140"/>
              <a:gd name="connsiteX116" fmla="*/ 0 w 9662615"/>
              <a:gd name="connsiteY116" fmla="*/ 1514932 h 1583140"/>
              <a:gd name="connsiteX117" fmla="*/ 0 w 9662615"/>
              <a:gd name="connsiteY117" fmla="*/ 0 h 1583140"/>
              <a:gd name="connsiteX0" fmla="*/ 0 w 9662615"/>
              <a:gd name="connsiteY0" fmla="*/ 0 h 1583140"/>
              <a:gd name="connsiteX1" fmla="*/ 9662615 w 9662615"/>
              <a:gd name="connsiteY1" fmla="*/ 0 h 1583140"/>
              <a:gd name="connsiteX2" fmla="*/ 9662615 w 9662615"/>
              <a:gd name="connsiteY2" fmla="*/ 1280346 h 1583140"/>
              <a:gd name="connsiteX3" fmla="*/ 9551077 w 9662615"/>
              <a:gd name="connsiteY3" fmla="*/ 1292033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871726 w 9662615"/>
              <a:gd name="connsiteY54" fmla="*/ 1570584 h 1583140"/>
              <a:gd name="connsiteX55" fmla="*/ 4843267 w 9662615"/>
              <a:gd name="connsiteY55" fmla="*/ 1561459 h 1583140"/>
              <a:gd name="connsiteX56" fmla="*/ 4821058 w 9662615"/>
              <a:gd name="connsiteY56" fmla="*/ 1553078 h 1583140"/>
              <a:gd name="connsiteX57" fmla="*/ 4791466 w 9662615"/>
              <a:gd name="connsiteY57" fmla="*/ 1561324 h 1583140"/>
              <a:gd name="connsiteX58" fmla="*/ 4784247 w 9662615"/>
              <a:gd name="connsiteY58" fmla="*/ 1562342 h 1583140"/>
              <a:gd name="connsiteX59" fmla="*/ 4739309 w 9662615"/>
              <a:gd name="connsiteY59" fmla="*/ 1553948 h 1583140"/>
              <a:gd name="connsiteX60" fmla="*/ 4697562 w 9662615"/>
              <a:gd name="connsiteY60" fmla="*/ 1551206 h 1583140"/>
              <a:gd name="connsiteX61" fmla="*/ 4650737 w 9662615"/>
              <a:gd name="connsiteY61" fmla="*/ 1537381 h 1583140"/>
              <a:gd name="connsiteX62" fmla="*/ 4583150 w 9662615"/>
              <a:gd name="connsiteY62" fmla="*/ 1529064 h 1583140"/>
              <a:gd name="connsiteX63" fmla="*/ 4521734 w 9662615"/>
              <a:gd name="connsiteY63" fmla="*/ 1529359 h 1583140"/>
              <a:gd name="connsiteX64" fmla="*/ 4382398 w 9662615"/>
              <a:gd name="connsiteY64" fmla="*/ 1534108 h 1583140"/>
              <a:gd name="connsiteX65" fmla="*/ 4221826 w 9662615"/>
              <a:gd name="connsiteY65" fmla="*/ 1500972 h 1583140"/>
              <a:gd name="connsiteX66" fmla="*/ 4096601 w 9662615"/>
              <a:gd name="connsiteY66" fmla="*/ 1521563 h 1583140"/>
              <a:gd name="connsiteX67" fmla="*/ 4002441 w 9662615"/>
              <a:gd name="connsiteY67" fmla="*/ 1528912 h 1583140"/>
              <a:gd name="connsiteX68" fmla="*/ 3833906 w 9662615"/>
              <a:gd name="connsiteY68" fmla="*/ 1516637 h 1583140"/>
              <a:gd name="connsiteX69" fmla="*/ 3763845 w 9662615"/>
              <a:gd name="connsiteY69" fmla="*/ 1501782 h 1583140"/>
              <a:gd name="connsiteX70" fmla="*/ 3641778 w 9662615"/>
              <a:gd name="connsiteY70" fmla="*/ 1505446 h 1583140"/>
              <a:gd name="connsiteX71" fmla="*/ 3565233 w 9662615"/>
              <a:gd name="connsiteY71" fmla="*/ 1515122 h 1583140"/>
              <a:gd name="connsiteX72" fmla="*/ 3560267 w 9662615"/>
              <a:gd name="connsiteY72" fmla="*/ 1516288 h 1583140"/>
              <a:gd name="connsiteX73" fmla="*/ 3540258 w 9662615"/>
              <a:gd name="connsiteY73" fmla="*/ 1516976 h 1583140"/>
              <a:gd name="connsiteX74" fmla="*/ 3534780 w 9662615"/>
              <a:gd name="connsiteY74" fmla="*/ 1522141 h 1583140"/>
              <a:gd name="connsiteX75" fmla="*/ 3504783 w 9662615"/>
              <a:gd name="connsiteY75" fmla="*/ 1526739 h 1583140"/>
              <a:gd name="connsiteX76" fmla="*/ 3430805 w 9662615"/>
              <a:gd name="connsiteY76" fmla="*/ 1542521 h 1583140"/>
              <a:gd name="connsiteX77" fmla="*/ 3292707 w 9662615"/>
              <a:gd name="connsiteY77" fmla="*/ 1520490 h 1583140"/>
              <a:gd name="connsiteX78" fmla="*/ 3187872 w 9662615"/>
              <a:gd name="connsiteY78" fmla="*/ 1519991 h 1583140"/>
              <a:gd name="connsiteX79" fmla="*/ 3148026 w 9662615"/>
              <a:gd name="connsiteY79" fmla="*/ 1524777 h 1583140"/>
              <a:gd name="connsiteX80" fmla="*/ 3092394 w 9662615"/>
              <a:gd name="connsiteY80" fmla="*/ 1528115 h 1583140"/>
              <a:gd name="connsiteX81" fmla="*/ 2994200 w 9662615"/>
              <a:gd name="connsiteY81" fmla="*/ 1537857 h 1583140"/>
              <a:gd name="connsiteX82" fmla="*/ 2862301 w 9662615"/>
              <a:gd name="connsiteY82" fmla="*/ 1544250 h 1583140"/>
              <a:gd name="connsiteX83" fmla="*/ 2766335 w 9662615"/>
              <a:gd name="connsiteY83" fmla="*/ 1527662 h 1583140"/>
              <a:gd name="connsiteX84" fmla="*/ 2757836 w 9662615"/>
              <a:gd name="connsiteY84" fmla="*/ 1531371 h 1583140"/>
              <a:gd name="connsiteX85" fmla="*/ 2691555 w 9662615"/>
              <a:gd name="connsiteY85" fmla="*/ 1530283 h 1583140"/>
              <a:gd name="connsiteX86" fmla="*/ 2491676 w 9662615"/>
              <a:gd name="connsiteY86" fmla="*/ 1500859 h 1583140"/>
              <a:gd name="connsiteX87" fmla="*/ 2378036 w 9662615"/>
              <a:gd name="connsiteY87" fmla="*/ 1520645 h 1583140"/>
              <a:gd name="connsiteX88" fmla="*/ 2284269 w 9662615"/>
              <a:gd name="connsiteY88" fmla="*/ 1503068 h 1583140"/>
              <a:gd name="connsiteX89" fmla="*/ 2207104 w 9662615"/>
              <a:gd name="connsiteY89" fmla="*/ 1508888 h 1583140"/>
              <a:gd name="connsiteX90" fmla="*/ 2149226 w 9662615"/>
              <a:gd name="connsiteY90" fmla="*/ 1523409 h 1583140"/>
              <a:gd name="connsiteX91" fmla="*/ 2084783 w 9662615"/>
              <a:gd name="connsiteY91" fmla="*/ 1524245 h 1583140"/>
              <a:gd name="connsiteX92" fmla="*/ 2070075 w 9662615"/>
              <a:gd name="connsiteY92" fmla="*/ 1511285 h 1583140"/>
              <a:gd name="connsiteX93" fmla="*/ 2001057 w 9662615"/>
              <a:gd name="connsiteY93" fmla="*/ 1516449 h 1583140"/>
              <a:gd name="connsiteX94" fmla="*/ 1896330 w 9662615"/>
              <a:gd name="connsiteY94" fmla="*/ 1525725 h 1583140"/>
              <a:gd name="connsiteX95" fmla="*/ 1835994 w 9662615"/>
              <a:gd name="connsiteY95" fmla="*/ 1527678 h 1583140"/>
              <a:gd name="connsiteX96" fmla="*/ 1671119 w 9662615"/>
              <a:gd name="connsiteY96" fmla="*/ 1536701 h 1583140"/>
              <a:gd name="connsiteX97" fmla="*/ 1601337 w 9662615"/>
              <a:gd name="connsiteY97" fmla="*/ 1548552 h 1583140"/>
              <a:gd name="connsiteX98" fmla="*/ 1407755 w 9662615"/>
              <a:gd name="connsiteY98" fmla="*/ 1571444 h 1583140"/>
              <a:gd name="connsiteX99" fmla="*/ 1271994 w 9662615"/>
              <a:gd name="connsiteY99" fmla="*/ 1579471 h 1583140"/>
              <a:gd name="connsiteX100" fmla="*/ 1249226 w 9662615"/>
              <a:gd name="connsiteY100" fmla="*/ 1583140 h 1583140"/>
              <a:gd name="connsiteX101" fmla="*/ 1217719 w 9662615"/>
              <a:gd name="connsiteY101" fmla="*/ 1580863 h 1583140"/>
              <a:gd name="connsiteX102" fmla="*/ 1091432 w 9662615"/>
              <a:gd name="connsiteY102" fmla="*/ 1571003 h 1583140"/>
              <a:gd name="connsiteX103" fmla="*/ 992039 w 9662615"/>
              <a:gd name="connsiteY103" fmla="*/ 1556662 h 1583140"/>
              <a:gd name="connsiteX104" fmla="*/ 868264 w 9662615"/>
              <a:gd name="connsiteY104" fmla="*/ 1566392 h 1583140"/>
              <a:gd name="connsiteX105" fmla="*/ 792765 w 9662615"/>
              <a:gd name="connsiteY105" fmla="*/ 1563102 h 1583140"/>
              <a:gd name="connsiteX106" fmla="*/ 669055 w 9662615"/>
              <a:gd name="connsiteY106" fmla="*/ 1543638 h 1583140"/>
              <a:gd name="connsiteX107" fmla="*/ 541933 w 9662615"/>
              <a:gd name="connsiteY107" fmla="*/ 1561051 h 1583140"/>
              <a:gd name="connsiteX108" fmla="*/ 472797 w 9662615"/>
              <a:gd name="connsiteY108" fmla="*/ 1568904 h 1583140"/>
              <a:gd name="connsiteX109" fmla="*/ 396059 w 9662615"/>
              <a:gd name="connsiteY109" fmla="*/ 1560970 h 1583140"/>
              <a:gd name="connsiteX110" fmla="*/ 336819 w 9662615"/>
              <a:gd name="connsiteY110" fmla="*/ 1560892 h 1583140"/>
              <a:gd name="connsiteX111" fmla="*/ 267163 w 9662615"/>
              <a:gd name="connsiteY111" fmla="*/ 1531913 h 1583140"/>
              <a:gd name="connsiteX112" fmla="*/ 196644 w 9662615"/>
              <a:gd name="connsiteY112" fmla="*/ 1524565 h 1583140"/>
              <a:gd name="connsiteX113" fmla="*/ 86819 w 9662615"/>
              <a:gd name="connsiteY113" fmla="*/ 1519517 h 1583140"/>
              <a:gd name="connsiteX114" fmla="*/ 53369 w 9662615"/>
              <a:gd name="connsiteY114" fmla="*/ 1516853 h 1583140"/>
              <a:gd name="connsiteX115" fmla="*/ 2359 w 9662615"/>
              <a:gd name="connsiteY115" fmla="*/ 1515247 h 1583140"/>
              <a:gd name="connsiteX116" fmla="*/ 0 w 9662615"/>
              <a:gd name="connsiteY116" fmla="*/ 1514932 h 1583140"/>
              <a:gd name="connsiteX117" fmla="*/ 0 w 9662615"/>
              <a:gd name="connsiteY117" fmla="*/ 0 h 1583140"/>
              <a:gd name="connsiteX0" fmla="*/ 0 w 9662615"/>
              <a:gd name="connsiteY0" fmla="*/ 0 h 1583140"/>
              <a:gd name="connsiteX1" fmla="*/ 9662615 w 9662615"/>
              <a:gd name="connsiteY1" fmla="*/ 0 h 1583140"/>
              <a:gd name="connsiteX2" fmla="*/ 9662615 w 9662615"/>
              <a:gd name="connsiteY2" fmla="*/ 1280346 h 1583140"/>
              <a:gd name="connsiteX3" fmla="*/ 9551077 w 9662615"/>
              <a:gd name="connsiteY3" fmla="*/ 1292033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871726 w 9662615"/>
              <a:gd name="connsiteY54" fmla="*/ 1570584 h 1583140"/>
              <a:gd name="connsiteX55" fmla="*/ 4843267 w 9662615"/>
              <a:gd name="connsiteY55" fmla="*/ 1561459 h 1583140"/>
              <a:gd name="connsiteX56" fmla="*/ 4821058 w 9662615"/>
              <a:gd name="connsiteY56" fmla="*/ 1553078 h 1583140"/>
              <a:gd name="connsiteX57" fmla="*/ 4791466 w 9662615"/>
              <a:gd name="connsiteY57" fmla="*/ 1561324 h 1583140"/>
              <a:gd name="connsiteX58" fmla="*/ 4784247 w 9662615"/>
              <a:gd name="connsiteY58" fmla="*/ 1562342 h 1583140"/>
              <a:gd name="connsiteX59" fmla="*/ 4739309 w 9662615"/>
              <a:gd name="connsiteY59" fmla="*/ 1553948 h 1583140"/>
              <a:gd name="connsiteX60" fmla="*/ 4697562 w 9662615"/>
              <a:gd name="connsiteY60" fmla="*/ 1551206 h 1583140"/>
              <a:gd name="connsiteX61" fmla="*/ 4650737 w 9662615"/>
              <a:gd name="connsiteY61" fmla="*/ 1537381 h 1583140"/>
              <a:gd name="connsiteX62" fmla="*/ 4583150 w 9662615"/>
              <a:gd name="connsiteY62" fmla="*/ 1529064 h 1583140"/>
              <a:gd name="connsiteX63" fmla="*/ 4521734 w 9662615"/>
              <a:gd name="connsiteY63" fmla="*/ 1529359 h 1583140"/>
              <a:gd name="connsiteX64" fmla="*/ 4382398 w 9662615"/>
              <a:gd name="connsiteY64" fmla="*/ 1534108 h 1583140"/>
              <a:gd name="connsiteX65" fmla="*/ 4221826 w 9662615"/>
              <a:gd name="connsiteY65" fmla="*/ 1500972 h 1583140"/>
              <a:gd name="connsiteX66" fmla="*/ 4096601 w 9662615"/>
              <a:gd name="connsiteY66" fmla="*/ 1521563 h 1583140"/>
              <a:gd name="connsiteX67" fmla="*/ 4002441 w 9662615"/>
              <a:gd name="connsiteY67" fmla="*/ 1528912 h 1583140"/>
              <a:gd name="connsiteX68" fmla="*/ 3833906 w 9662615"/>
              <a:gd name="connsiteY68" fmla="*/ 1516637 h 1583140"/>
              <a:gd name="connsiteX69" fmla="*/ 3763845 w 9662615"/>
              <a:gd name="connsiteY69" fmla="*/ 1501782 h 1583140"/>
              <a:gd name="connsiteX70" fmla="*/ 3641778 w 9662615"/>
              <a:gd name="connsiteY70" fmla="*/ 1505446 h 1583140"/>
              <a:gd name="connsiteX71" fmla="*/ 3565233 w 9662615"/>
              <a:gd name="connsiteY71" fmla="*/ 1515122 h 1583140"/>
              <a:gd name="connsiteX72" fmla="*/ 3560267 w 9662615"/>
              <a:gd name="connsiteY72" fmla="*/ 1516288 h 1583140"/>
              <a:gd name="connsiteX73" fmla="*/ 3540258 w 9662615"/>
              <a:gd name="connsiteY73" fmla="*/ 1516976 h 1583140"/>
              <a:gd name="connsiteX74" fmla="*/ 3534780 w 9662615"/>
              <a:gd name="connsiteY74" fmla="*/ 1522141 h 1583140"/>
              <a:gd name="connsiteX75" fmla="*/ 3504783 w 9662615"/>
              <a:gd name="connsiteY75" fmla="*/ 1526739 h 1583140"/>
              <a:gd name="connsiteX76" fmla="*/ 3430805 w 9662615"/>
              <a:gd name="connsiteY76" fmla="*/ 1542521 h 1583140"/>
              <a:gd name="connsiteX77" fmla="*/ 3292707 w 9662615"/>
              <a:gd name="connsiteY77" fmla="*/ 1520490 h 1583140"/>
              <a:gd name="connsiteX78" fmla="*/ 3187872 w 9662615"/>
              <a:gd name="connsiteY78" fmla="*/ 1519991 h 1583140"/>
              <a:gd name="connsiteX79" fmla="*/ 3148026 w 9662615"/>
              <a:gd name="connsiteY79" fmla="*/ 1524777 h 1583140"/>
              <a:gd name="connsiteX80" fmla="*/ 3092394 w 9662615"/>
              <a:gd name="connsiteY80" fmla="*/ 1528115 h 1583140"/>
              <a:gd name="connsiteX81" fmla="*/ 2994200 w 9662615"/>
              <a:gd name="connsiteY81" fmla="*/ 1537857 h 1583140"/>
              <a:gd name="connsiteX82" fmla="*/ 2862301 w 9662615"/>
              <a:gd name="connsiteY82" fmla="*/ 1544250 h 1583140"/>
              <a:gd name="connsiteX83" fmla="*/ 2766335 w 9662615"/>
              <a:gd name="connsiteY83" fmla="*/ 1527662 h 1583140"/>
              <a:gd name="connsiteX84" fmla="*/ 2757836 w 9662615"/>
              <a:gd name="connsiteY84" fmla="*/ 1531371 h 1583140"/>
              <a:gd name="connsiteX85" fmla="*/ 2691555 w 9662615"/>
              <a:gd name="connsiteY85" fmla="*/ 1530283 h 1583140"/>
              <a:gd name="connsiteX86" fmla="*/ 2491676 w 9662615"/>
              <a:gd name="connsiteY86" fmla="*/ 1500859 h 1583140"/>
              <a:gd name="connsiteX87" fmla="*/ 2378036 w 9662615"/>
              <a:gd name="connsiteY87" fmla="*/ 1520645 h 1583140"/>
              <a:gd name="connsiteX88" fmla="*/ 2284269 w 9662615"/>
              <a:gd name="connsiteY88" fmla="*/ 1503068 h 1583140"/>
              <a:gd name="connsiteX89" fmla="*/ 2207104 w 9662615"/>
              <a:gd name="connsiteY89" fmla="*/ 1508888 h 1583140"/>
              <a:gd name="connsiteX90" fmla="*/ 2149226 w 9662615"/>
              <a:gd name="connsiteY90" fmla="*/ 1523409 h 1583140"/>
              <a:gd name="connsiteX91" fmla="*/ 2084783 w 9662615"/>
              <a:gd name="connsiteY91" fmla="*/ 1524245 h 1583140"/>
              <a:gd name="connsiteX92" fmla="*/ 2070075 w 9662615"/>
              <a:gd name="connsiteY92" fmla="*/ 1511285 h 1583140"/>
              <a:gd name="connsiteX93" fmla="*/ 2001057 w 9662615"/>
              <a:gd name="connsiteY93" fmla="*/ 1516449 h 1583140"/>
              <a:gd name="connsiteX94" fmla="*/ 1896330 w 9662615"/>
              <a:gd name="connsiteY94" fmla="*/ 1525725 h 1583140"/>
              <a:gd name="connsiteX95" fmla="*/ 1835994 w 9662615"/>
              <a:gd name="connsiteY95" fmla="*/ 1527678 h 1583140"/>
              <a:gd name="connsiteX96" fmla="*/ 1671119 w 9662615"/>
              <a:gd name="connsiteY96" fmla="*/ 1536701 h 1583140"/>
              <a:gd name="connsiteX97" fmla="*/ 1601337 w 9662615"/>
              <a:gd name="connsiteY97" fmla="*/ 1548552 h 1583140"/>
              <a:gd name="connsiteX98" fmla="*/ 1407755 w 9662615"/>
              <a:gd name="connsiteY98" fmla="*/ 1571444 h 1583140"/>
              <a:gd name="connsiteX99" fmla="*/ 1271994 w 9662615"/>
              <a:gd name="connsiteY99" fmla="*/ 1579471 h 1583140"/>
              <a:gd name="connsiteX100" fmla="*/ 1249226 w 9662615"/>
              <a:gd name="connsiteY100" fmla="*/ 1583140 h 1583140"/>
              <a:gd name="connsiteX101" fmla="*/ 1217719 w 9662615"/>
              <a:gd name="connsiteY101" fmla="*/ 1580863 h 1583140"/>
              <a:gd name="connsiteX102" fmla="*/ 1091432 w 9662615"/>
              <a:gd name="connsiteY102" fmla="*/ 1571003 h 1583140"/>
              <a:gd name="connsiteX103" fmla="*/ 992039 w 9662615"/>
              <a:gd name="connsiteY103" fmla="*/ 1556662 h 1583140"/>
              <a:gd name="connsiteX104" fmla="*/ 868264 w 9662615"/>
              <a:gd name="connsiteY104" fmla="*/ 1566392 h 1583140"/>
              <a:gd name="connsiteX105" fmla="*/ 792765 w 9662615"/>
              <a:gd name="connsiteY105" fmla="*/ 1563102 h 1583140"/>
              <a:gd name="connsiteX106" fmla="*/ 653153 w 9662615"/>
              <a:gd name="connsiteY106" fmla="*/ 1563516 h 1583140"/>
              <a:gd name="connsiteX107" fmla="*/ 541933 w 9662615"/>
              <a:gd name="connsiteY107" fmla="*/ 1561051 h 1583140"/>
              <a:gd name="connsiteX108" fmla="*/ 472797 w 9662615"/>
              <a:gd name="connsiteY108" fmla="*/ 1568904 h 1583140"/>
              <a:gd name="connsiteX109" fmla="*/ 396059 w 9662615"/>
              <a:gd name="connsiteY109" fmla="*/ 1560970 h 1583140"/>
              <a:gd name="connsiteX110" fmla="*/ 336819 w 9662615"/>
              <a:gd name="connsiteY110" fmla="*/ 1560892 h 1583140"/>
              <a:gd name="connsiteX111" fmla="*/ 267163 w 9662615"/>
              <a:gd name="connsiteY111" fmla="*/ 1531913 h 1583140"/>
              <a:gd name="connsiteX112" fmla="*/ 196644 w 9662615"/>
              <a:gd name="connsiteY112" fmla="*/ 1524565 h 1583140"/>
              <a:gd name="connsiteX113" fmla="*/ 86819 w 9662615"/>
              <a:gd name="connsiteY113" fmla="*/ 1519517 h 1583140"/>
              <a:gd name="connsiteX114" fmla="*/ 53369 w 9662615"/>
              <a:gd name="connsiteY114" fmla="*/ 1516853 h 1583140"/>
              <a:gd name="connsiteX115" fmla="*/ 2359 w 9662615"/>
              <a:gd name="connsiteY115" fmla="*/ 1515247 h 1583140"/>
              <a:gd name="connsiteX116" fmla="*/ 0 w 9662615"/>
              <a:gd name="connsiteY116" fmla="*/ 1514932 h 1583140"/>
              <a:gd name="connsiteX117" fmla="*/ 0 w 9662615"/>
              <a:gd name="connsiteY117" fmla="*/ 0 h 1583140"/>
              <a:gd name="connsiteX0" fmla="*/ 0 w 9662615"/>
              <a:gd name="connsiteY0" fmla="*/ 0 h 1583140"/>
              <a:gd name="connsiteX1" fmla="*/ 9662615 w 9662615"/>
              <a:gd name="connsiteY1" fmla="*/ 0 h 1583140"/>
              <a:gd name="connsiteX2" fmla="*/ 9662615 w 9662615"/>
              <a:gd name="connsiteY2" fmla="*/ 1280346 h 1583140"/>
              <a:gd name="connsiteX3" fmla="*/ 9551077 w 9662615"/>
              <a:gd name="connsiteY3" fmla="*/ 1292033 h 1583140"/>
              <a:gd name="connsiteX4" fmla="*/ 9469546 w 9662615"/>
              <a:gd name="connsiteY4" fmla="*/ 1289837 h 1583140"/>
              <a:gd name="connsiteX5" fmla="*/ 9326260 w 9662615"/>
              <a:gd name="connsiteY5" fmla="*/ 1277155 h 1583140"/>
              <a:gd name="connsiteX6" fmla="*/ 9144767 w 9662615"/>
              <a:gd name="connsiteY6" fmla="*/ 1264120 h 1583140"/>
              <a:gd name="connsiteX7" fmla="*/ 8976400 w 9662615"/>
              <a:gd name="connsiteY7" fmla="*/ 1326661 h 1583140"/>
              <a:gd name="connsiteX8" fmla="*/ 8828711 w 9662615"/>
              <a:gd name="connsiteY8" fmla="*/ 1346394 h 1583140"/>
              <a:gd name="connsiteX9" fmla="*/ 8695953 w 9662615"/>
              <a:gd name="connsiteY9" fmla="*/ 1346784 h 1583140"/>
              <a:gd name="connsiteX10" fmla="*/ 8652191 w 9662615"/>
              <a:gd name="connsiteY10" fmla="*/ 1345903 h 1583140"/>
              <a:gd name="connsiteX11" fmla="*/ 8591582 w 9662615"/>
              <a:gd name="connsiteY11" fmla="*/ 1341666 h 1583140"/>
              <a:gd name="connsiteX12" fmla="*/ 8537336 w 9662615"/>
              <a:gd name="connsiteY12" fmla="*/ 1341684 h 1583140"/>
              <a:gd name="connsiteX13" fmla="*/ 8416849 w 9662615"/>
              <a:gd name="connsiteY13" fmla="*/ 1367085 h 1583140"/>
              <a:gd name="connsiteX14" fmla="*/ 8278355 w 9662615"/>
              <a:gd name="connsiteY14" fmla="*/ 1386569 h 1583140"/>
              <a:gd name="connsiteX15" fmla="*/ 8197961 w 9662615"/>
              <a:gd name="connsiteY15" fmla="*/ 1392804 h 1583140"/>
              <a:gd name="connsiteX16" fmla="*/ 8171196 w 9662615"/>
              <a:gd name="connsiteY16" fmla="*/ 1397216 h 1583140"/>
              <a:gd name="connsiteX17" fmla="*/ 8087910 w 9662615"/>
              <a:gd name="connsiteY17" fmla="*/ 1386449 h 1583140"/>
              <a:gd name="connsiteX18" fmla="*/ 7974579 w 9662615"/>
              <a:gd name="connsiteY18" fmla="*/ 1383439 h 1583140"/>
              <a:gd name="connsiteX19" fmla="*/ 7768351 w 9662615"/>
              <a:gd name="connsiteY19" fmla="*/ 1395051 h 1583140"/>
              <a:gd name="connsiteX20" fmla="*/ 7635985 w 9662615"/>
              <a:gd name="connsiteY20" fmla="*/ 1386363 h 1583140"/>
              <a:gd name="connsiteX21" fmla="*/ 7466069 w 9662615"/>
              <a:gd name="connsiteY21" fmla="*/ 1377654 h 1583140"/>
              <a:gd name="connsiteX22" fmla="*/ 7355642 w 9662615"/>
              <a:gd name="connsiteY22" fmla="*/ 1407761 h 1583140"/>
              <a:gd name="connsiteX23" fmla="*/ 7215220 w 9662615"/>
              <a:gd name="connsiteY23" fmla="*/ 1397856 h 1583140"/>
              <a:gd name="connsiteX24" fmla="*/ 7082147 w 9662615"/>
              <a:gd name="connsiteY24" fmla="*/ 1406113 h 1583140"/>
              <a:gd name="connsiteX25" fmla="*/ 6987129 w 9662615"/>
              <a:gd name="connsiteY25" fmla="*/ 1404834 h 1583140"/>
              <a:gd name="connsiteX26" fmla="*/ 6907567 w 9662615"/>
              <a:gd name="connsiteY26" fmla="*/ 1419149 h 1583140"/>
              <a:gd name="connsiteX27" fmla="*/ 6748428 w 9662615"/>
              <a:gd name="connsiteY27" fmla="*/ 1420308 h 1583140"/>
              <a:gd name="connsiteX28" fmla="*/ 6654257 w 9662615"/>
              <a:gd name="connsiteY28" fmla="*/ 1424143 h 1583140"/>
              <a:gd name="connsiteX29" fmla="*/ 6620123 w 9662615"/>
              <a:gd name="connsiteY29" fmla="*/ 1430535 h 1583140"/>
              <a:gd name="connsiteX30" fmla="*/ 6571355 w 9662615"/>
              <a:gd name="connsiteY30" fmla="*/ 1436144 h 1583140"/>
              <a:gd name="connsiteX31" fmla="*/ 6486557 w 9662615"/>
              <a:gd name="connsiteY31" fmla="*/ 1449861 h 1583140"/>
              <a:gd name="connsiteX32" fmla="*/ 6370419 w 9662615"/>
              <a:gd name="connsiteY32" fmla="*/ 1461649 h 1583140"/>
              <a:gd name="connsiteX33" fmla="*/ 6278839 w 9662615"/>
              <a:gd name="connsiteY33" fmla="*/ 1449160 h 1583140"/>
              <a:gd name="connsiteX34" fmla="*/ 6272455 w 9662615"/>
              <a:gd name="connsiteY34" fmla="*/ 1453191 h 1583140"/>
              <a:gd name="connsiteX35" fmla="*/ 6212659 w 9662615"/>
              <a:gd name="connsiteY35" fmla="*/ 1454850 h 1583140"/>
              <a:gd name="connsiteX36" fmla="*/ 6069317 w 9662615"/>
              <a:gd name="connsiteY36" fmla="*/ 1445838 h 1583140"/>
              <a:gd name="connsiteX37" fmla="*/ 5878477 w 9662615"/>
              <a:gd name="connsiteY37" fmla="*/ 1439180 h 1583140"/>
              <a:gd name="connsiteX38" fmla="*/ 5838387 w 9662615"/>
              <a:gd name="connsiteY38" fmla="*/ 1444679 h 1583140"/>
              <a:gd name="connsiteX39" fmla="*/ 5771136 w 9662615"/>
              <a:gd name="connsiteY39" fmla="*/ 1453639 h 1583140"/>
              <a:gd name="connsiteX40" fmla="*/ 5724081 w 9662615"/>
              <a:gd name="connsiteY40" fmla="*/ 1470431 h 1583140"/>
              <a:gd name="connsiteX41" fmla="*/ 5666577 w 9662615"/>
              <a:gd name="connsiteY41" fmla="*/ 1473921 h 1583140"/>
              <a:gd name="connsiteX42" fmla="*/ 5649068 w 9662615"/>
              <a:gd name="connsiteY42" fmla="*/ 1461676 h 1583140"/>
              <a:gd name="connsiteX43" fmla="*/ 5588902 w 9662615"/>
              <a:gd name="connsiteY43" fmla="*/ 1469647 h 1583140"/>
              <a:gd name="connsiteX44" fmla="*/ 5498090 w 9662615"/>
              <a:gd name="connsiteY44" fmla="*/ 1483173 h 1583140"/>
              <a:gd name="connsiteX45" fmla="*/ 5444641 w 9662615"/>
              <a:gd name="connsiteY45" fmla="*/ 1487602 h 1583140"/>
              <a:gd name="connsiteX46" fmla="*/ 5299812 w 9662615"/>
              <a:gd name="connsiteY46" fmla="*/ 1503362 h 1583140"/>
              <a:gd name="connsiteX47" fmla="*/ 5245752 w 9662615"/>
              <a:gd name="connsiteY47" fmla="*/ 1520612 h 1583140"/>
              <a:gd name="connsiteX48" fmla="*/ 5177807 w 9662615"/>
              <a:gd name="connsiteY48" fmla="*/ 1526802 h 1583140"/>
              <a:gd name="connsiteX49" fmla="*/ 5113910 w 9662615"/>
              <a:gd name="connsiteY49" fmla="*/ 1533205 h 1583140"/>
              <a:gd name="connsiteX50" fmla="*/ 5059484 w 9662615"/>
              <a:gd name="connsiteY50" fmla="*/ 1546802 h 1583140"/>
              <a:gd name="connsiteX51" fmla="*/ 5038524 w 9662615"/>
              <a:gd name="connsiteY51" fmla="*/ 1545675 h 1583140"/>
              <a:gd name="connsiteX52" fmla="*/ 5026564 w 9662615"/>
              <a:gd name="connsiteY52" fmla="*/ 1545376 h 1583140"/>
              <a:gd name="connsiteX53" fmla="*/ 4969433 w 9662615"/>
              <a:gd name="connsiteY53" fmla="*/ 1550865 h 1583140"/>
              <a:gd name="connsiteX54" fmla="*/ 4871726 w 9662615"/>
              <a:gd name="connsiteY54" fmla="*/ 1570584 h 1583140"/>
              <a:gd name="connsiteX55" fmla="*/ 4843267 w 9662615"/>
              <a:gd name="connsiteY55" fmla="*/ 1561459 h 1583140"/>
              <a:gd name="connsiteX56" fmla="*/ 4821058 w 9662615"/>
              <a:gd name="connsiteY56" fmla="*/ 1553078 h 1583140"/>
              <a:gd name="connsiteX57" fmla="*/ 4791466 w 9662615"/>
              <a:gd name="connsiteY57" fmla="*/ 1561324 h 1583140"/>
              <a:gd name="connsiteX58" fmla="*/ 4784247 w 9662615"/>
              <a:gd name="connsiteY58" fmla="*/ 1562342 h 1583140"/>
              <a:gd name="connsiteX59" fmla="*/ 4739309 w 9662615"/>
              <a:gd name="connsiteY59" fmla="*/ 1553948 h 1583140"/>
              <a:gd name="connsiteX60" fmla="*/ 4697562 w 9662615"/>
              <a:gd name="connsiteY60" fmla="*/ 1551206 h 1583140"/>
              <a:gd name="connsiteX61" fmla="*/ 4650737 w 9662615"/>
              <a:gd name="connsiteY61" fmla="*/ 1537381 h 1583140"/>
              <a:gd name="connsiteX62" fmla="*/ 4583150 w 9662615"/>
              <a:gd name="connsiteY62" fmla="*/ 1529064 h 1583140"/>
              <a:gd name="connsiteX63" fmla="*/ 4521734 w 9662615"/>
              <a:gd name="connsiteY63" fmla="*/ 1529359 h 1583140"/>
              <a:gd name="connsiteX64" fmla="*/ 4382398 w 9662615"/>
              <a:gd name="connsiteY64" fmla="*/ 1534108 h 1583140"/>
              <a:gd name="connsiteX65" fmla="*/ 4221826 w 9662615"/>
              <a:gd name="connsiteY65" fmla="*/ 1500972 h 1583140"/>
              <a:gd name="connsiteX66" fmla="*/ 4096601 w 9662615"/>
              <a:gd name="connsiteY66" fmla="*/ 1521563 h 1583140"/>
              <a:gd name="connsiteX67" fmla="*/ 4002441 w 9662615"/>
              <a:gd name="connsiteY67" fmla="*/ 1528912 h 1583140"/>
              <a:gd name="connsiteX68" fmla="*/ 3833906 w 9662615"/>
              <a:gd name="connsiteY68" fmla="*/ 1516637 h 1583140"/>
              <a:gd name="connsiteX69" fmla="*/ 3763845 w 9662615"/>
              <a:gd name="connsiteY69" fmla="*/ 1501782 h 1583140"/>
              <a:gd name="connsiteX70" fmla="*/ 3641778 w 9662615"/>
              <a:gd name="connsiteY70" fmla="*/ 1505446 h 1583140"/>
              <a:gd name="connsiteX71" fmla="*/ 3565233 w 9662615"/>
              <a:gd name="connsiteY71" fmla="*/ 1515122 h 1583140"/>
              <a:gd name="connsiteX72" fmla="*/ 3560267 w 9662615"/>
              <a:gd name="connsiteY72" fmla="*/ 1516288 h 1583140"/>
              <a:gd name="connsiteX73" fmla="*/ 3540258 w 9662615"/>
              <a:gd name="connsiteY73" fmla="*/ 1516976 h 1583140"/>
              <a:gd name="connsiteX74" fmla="*/ 3534780 w 9662615"/>
              <a:gd name="connsiteY74" fmla="*/ 1522141 h 1583140"/>
              <a:gd name="connsiteX75" fmla="*/ 3504783 w 9662615"/>
              <a:gd name="connsiteY75" fmla="*/ 1526739 h 1583140"/>
              <a:gd name="connsiteX76" fmla="*/ 3430805 w 9662615"/>
              <a:gd name="connsiteY76" fmla="*/ 1542521 h 1583140"/>
              <a:gd name="connsiteX77" fmla="*/ 3292707 w 9662615"/>
              <a:gd name="connsiteY77" fmla="*/ 1520490 h 1583140"/>
              <a:gd name="connsiteX78" fmla="*/ 3187872 w 9662615"/>
              <a:gd name="connsiteY78" fmla="*/ 1519991 h 1583140"/>
              <a:gd name="connsiteX79" fmla="*/ 3148026 w 9662615"/>
              <a:gd name="connsiteY79" fmla="*/ 1524777 h 1583140"/>
              <a:gd name="connsiteX80" fmla="*/ 3092394 w 9662615"/>
              <a:gd name="connsiteY80" fmla="*/ 1528115 h 1583140"/>
              <a:gd name="connsiteX81" fmla="*/ 2994200 w 9662615"/>
              <a:gd name="connsiteY81" fmla="*/ 1537857 h 1583140"/>
              <a:gd name="connsiteX82" fmla="*/ 2862301 w 9662615"/>
              <a:gd name="connsiteY82" fmla="*/ 1544250 h 1583140"/>
              <a:gd name="connsiteX83" fmla="*/ 2766335 w 9662615"/>
              <a:gd name="connsiteY83" fmla="*/ 1527662 h 1583140"/>
              <a:gd name="connsiteX84" fmla="*/ 2757836 w 9662615"/>
              <a:gd name="connsiteY84" fmla="*/ 1531371 h 1583140"/>
              <a:gd name="connsiteX85" fmla="*/ 2691555 w 9662615"/>
              <a:gd name="connsiteY85" fmla="*/ 1530283 h 1583140"/>
              <a:gd name="connsiteX86" fmla="*/ 2491676 w 9662615"/>
              <a:gd name="connsiteY86" fmla="*/ 1500859 h 1583140"/>
              <a:gd name="connsiteX87" fmla="*/ 2378036 w 9662615"/>
              <a:gd name="connsiteY87" fmla="*/ 1520645 h 1583140"/>
              <a:gd name="connsiteX88" fmla="*/ 2284269 w 9662615"/>
              <a:gd name="connsiteY88" fmla="*/ 1503068 h 1583140"/>
              <a:gd name="connsiteX89" fmla="*/ 2207104 w 9662615"/>
              <a:gd name="connsiteY89" fmla="*/ 1508888 h 1583140"/>
              <a:gd name="connsiteX90" fmla="*/ 2149226 w 9662615"/>
              <a:gd name="connsiteY90" fmla="*/ 1523409 h 1583140"/>
              <a:gd name="connsiteX91" fmla="*/ 2084783 w 9662615"/>
              <a:gd name="connsiteY91" fmla="*/ 1524245 h 1583140"/>
              <a:gd name="connsiteX92" fmla="*/ 2070075 w 9662615"/>
              <a:gd name="connsiteY92" fmla="*/ 1511285 h 1583140"/>
              <a:gd name="connsiteX93" fmla="*/ 2001057 w 9662615"/>
              <a:gd name="connsiteY93" fmla="*/ 1516449 h 1583140"/>
              <a:gd name="connsiteX94" fmla="*/ 1896330 w 9662615"/>
              <a:gd name="connsiteY94" fmla="*/ 1525725 h 1583140"/>
              <a:gd name="connsiteX95" fmla="*/ 1835994 w 9662615"/>
              <a:gd name="connsiteY95" fmla="*/ 1527678 h 1583140"/>
              <a:gd name="connsiteX96" fmla="*/ 1671119 w 9662615"/>
              <a:gd name="connsiteY96" fmla="*/ 1536701 h 1583140"/>
              <a:gd name="connsiteX97" fmla="*/ 1601337 w 9662615"/>
              <a:gd name="connsiteY97" fmla="*/ 1548552 h 1583140"/>
              <a:gd name="connsiteX98" fmla="*/ 1407755 w 9662615"/>
              <a:gd name="connsiteY98" fmla="*/ 1571444 h 1583140"/>
              <a:gd name="connsiteX99" fmla="*/ 1271994 w 9662615"/>
              <a:gd name="connsiteY99" fmla="*/ 1579471 h 1583140"/>
              <a:gd name="connsiteX100" fmla="*/ 1249226 w 9662615"/>
              <a:gd name="connsiteY100" fmla="*/ 1583140 h 1583140"/>
              <a:gd name="connsiteX101" fmla="*/ 1217719 w 9662615"/>
              <a:gd name="connsiteY101" fmla="*/ 1580863 h 1583140"/>
              <a:gd name="connsiteX102" fmla="*/ 1091432 w 9662615"/>
              <a:gd name="connsiteY102" fmla="*/ 1571003 h 1583140"/>
              <a:gd name="connsiteX103" fmla="*/ 940355 w 9662615"/>
              <a:gd name="connsiteY103" fmla="*/ 1560638 h 1583140"/>
              <a:gd name="connsiteX104" fmla="*/ 868264 w 9662615"/>
              <a:gd name="connsiteY104" fmla="*/ 1566392 h 1583140"/>
              <a:gd name="connsiteX105" fmla="*/ 792765 w 9662615"/>
              <a:gd name="connsiteY105" fmla="*/ 1563102 h 1583140"/>
              <a:gd name="connsiteX106" fmla="*/ 653153 w 9662615"/>
              <a:gd name="connsiteY106" fmla="*/ 1563516 h 1583140"/>
              <a:gd name="connsiteX107" fmla="*/ 541933 w 9662615"/>
              <a:gd name="connsiteY107" fmla="*/ 1561051 h 1583140"/>
              <a:gd name="connsiteX108" fmla="*/ 472797 w 9662615"/>
              <a:gd name="connsiteY108" fmla="*/ 1568904 h 1583140"/>
              <a:gd name="connsiteX109" fmla="*/ 396059 w 9662615"/>
              <a:gd name="connsiteY109" fmla="*/ 1560970 h 1583140"/>
              <a:gd name="connsiteX110" fmla="*/ 336819 w 9662615"/>
              <a:gd name="connsiteY110" fmla="*/ 1560892 h 1583140"/>
              <a:gd name="connsiteX111" fmla="*/ 267163 w 9662615"/>
              <a:gd name="connsiteY111" fmla="*/ 1531913 h 1583140"/>
              <a:gd name="connsiteX112" fmla="*/ 196644 w 9662615"/>
              <a:gd name="connsiteY112" fmla="*/ 1524565 h 1583140"/>
              <a:gd name="connsiteX113" fmla="*/ 86819 w 9662615"/>
              <a:gd name="connsiteY113" fmla="*/ 1519517 h 1583140"/>
              <a:gd name="connsiteX114" fmla="*/ 53369 w 9662615"/>
              <a:gd name="connsiteY114" fmla="*/ 1516853 h 1583140"/>
              <a:gd name="connsiteX115" fmla="*/ 2359 w 9662615"/>
              <a:gd name="connsiteY115" fmla="*/ 1515247 h 1583140"/>
              <a:gd name="connsiteX116" fmla="*/ 0 w 9662615"/>
              <a:gd name="connsiteY116" fmla="*/ 1514932 h 1583140"/>
              <a:gd name="connsiteX117" fmla="*/ 0 w 9662615"/>
              <a:gd name="connsiteY117" fmla="*/ 0 h 1583140"/>
              <a:gd name="connsiteX0" fmla="*/ 0 w 9662615"/>
              <a:gd name="connsiteY0" fmla="*/ 0 h 1592811"/>
              <a:gd name="connsiteX1" fmla="*/ 9662615 w 9662615"/>
              <a:gd name="connsiteY1" fmla="*/ 0 h 1592811"/>
              <a:gd name="connsiteX2" fmla="*/ 9662615 w 9662615"/>
              <a:gd name="connsiteY2" fmla="*/ 1280346 h 1592811"/>
              <a:gd name="connsiteX3" fmla="*/ 9551077 w 9662615"/>
              <a:gd name="connsiteY3" fmla="*/ 1292033 h 1592811"/>
              <a:gd name="connsiteX4" fmla="*/ 9469546 w 9662615"/>
              <a:gd name="connsiteY4" fmla="*/ 1289837 h 1592811"/>
              <a:gd name="connsiteX5" fmla="*/ 9326260 w 9662615"/>
              <a:gd name="connsiteY5" fmla="*/ 1277155 h 1592811"/>
              <a:gd name="connsiteX6" fmla="*/ 9144767 w 9662615"/>
              <a:gd name="connsiteY6" fmla="*/ 1264120 h 1592811"/>
              <a:gd name="connsiteX7" fmla="*/ 8976400 w 9662615"/>
              <a:gd name="connsiteY7" fmla="*/ 1326661 h 1592811"/>
              <a:gd name="connsiteX8" fmla="*/ 8828711 w 9662615"/>
              <a:gd name="connsiteY8" fmla="*/ 1346394 h 1592811"/>
              <a:gd name="connsiteX9" fmla="*/ 8695953 w 9662615"/>
              <a:gd name="connsiteY9" fmla="*/ 1346784 h 1592811"/>
              <a:gd name="connsiteX10" fmla="*/ 8652191 w 9662615"/>
              <a:gd name="connsiteY10" fmla="*/ 1345903 h 1592811"/>
              <a:gd name="connsiteX11" fmla="*/ 8591582 w 9662615"/>
              <a:gd name="connsiteY11" fmla="*/ 1341666 h 1592811"/>
              <a:gd name="connsiteX12" fmla="*/ 8537336 w 9662615"/>
              <a:gd name="connsiteY12" fmla="*/ 1341684 h 1592811"/>
              <a:gd name="connsiteX13" fmla="*/ 8416849 w 9662615"/>
              <a:gd name="connsiteY13" fmla="*/ 1367085 h 1592811"/>
              <a:gd name="connsiteX14" fmla="*/ 8278355 w 9662615"/>
              <a:gd name="connsiteY14" fmla="*/ 1386569 h 1592811"/>
              <a:gd name="connsiteX15" fmla="*/ 8197961 w 9662615"/>
              <a:gd name="connsiteY15" fmla="*/ 1392804 h 1592811"/>
              <a:gd name="connsiteX16" fmla="*/ 8171196 w 9662615"/>
              <a:gd name="connsiteY16" fmla="*/ 1397216 h 1592811"/>
              <a:gd name="connsiteX17" fmla="*/ 8087910 w 9662615"/>
              <a:gd name="connsiteY17" fmla="*/ 1386449 h 1592811"/>
              <a:gd name="connsiteX18" fmla="*/ 7974579 w 9662615"/>
              <a:gd name="connsiteY18" fmla="*/ 1383439 h 1592811"/>
              <a:gd name="connsiteX19" fmla="*/ 7768351 w 9662615"/>
              <a:gd name="connsiteY19" fmla="*/ 1395051 h 1592811"/>
              <a:gd name="connsiteX20" fmla="*/ 7635985 w 9662615"/>
              <a:gd name="connsiteY20" fmla="*/ 1386363 h 1592811"/>
              <a:gd name="connsiteX21" fmla="*/ 7466069 w 9662615"/>
              <a:gd name="connsiteY21" fmla="*/ 1377654 h 1592811"/>
              <a:gd name="connsiteX22" fmla="*/ 7355642 w 9662615"/>
              <a:gd name="connsiteY22" fmla="*/ 1407761 h 1592811"/>
              <a:gd name="connsiteX23" fmla="*/ 7215220 w 9662615"/>
              <a:gd name="connsiteY23" fmla="*/ 1397856 h 1592811"/>
              <a:gd name="connsiteX24" fmla="*/ 7082147 w 9662615"/>
              <a:gd name="connsiteY24" fmla="*/ 1406113 h 1592811"/>
              <a:gd name="connsiteX25" fmla="*/ 6987129 w 9662615"/>
              <a:gd name="connsiteY25" fmla="*/ 1404834 h 1592811"/>
              <a:gd name="connsiteX26" fmla="*/ 6907567 w 9662615"/>
              <a:gd name="connsiteY26" fmla="*/ 1419149 h 1592811"/>
              <a:gd name="connsiteX27" fmla="*/ 6748428 w 9662615"/>
              <a:gd name="connsiteY27" fmla="*/ 1420308 h 1592811"/>
              <a:gd name="connsiteX28" fmla="*/ 6654257 w 9662615"/>
              <a:gd name="connsiteY28" fmla="*/ 1424143 h 1592811"/>
              <a:gd name="connsiteX29" fmla="*/ 6620123 w 9662615"/>
              <a:gd name="connsiteY29" fmla="*/ 1430535 h 1592811"/>
              <a:gd name="connsiteX30" fmla="*/ 6571355 w 9662615"/>
              <a:gd name="connsiteY30" fmla="*/ 1436144 h 1592811"/>
              <a:gd name="connsiteX31" fmla="*/ 6486557 w 9662615"/>
              <a:gd name="connsiteY31" fmla="*/ 1449861 h 1592811"/>
              <a:gd name="connsiteX32" fmla="*/ 6370419 w 9662615"/>
              <a:gd name="connsiteY32" fmla="*/ 1461649 h 1592811"/>
              <a:gd name="connsiteX33" fmla="*/ 6278839 w 9662615"/>
              <a:gd name="connsiteY33" fmla="*/ 1449160 h 1592811"/>
              <a:gd name="connsiteX34" fmla="*/ 6272455 w 9662615"/>
              <a:gd name="connsiteY34" fmla="*/ 1453191 h 1592811"/>
              <a:gd name="connsiteX35" fmla="*/ 6212659 w 9662615"/>
              <a:gd name="connsiteY35" fmla="*/ 1454850 h 1592811"/>
              <a:gd name="connsiteX36" fmla="*/ 6069317 w 9662615"/>
              <a:gd name="connsiteY36" fmla="*/ 1445838 h 1592811"/>
              <a:gd name="connsiteX37" fmla="*/ 5878477 w 9662615"/>
              <a:gd name="connsiteY37" fmla="*/ 1439180 h 1592811"/>
              <a:gd name="connsiteX38" fmla="*/ 5838387 w 9662615"/>
              <a:gd name="connsiteY38" fmla="*/ 1444679 h 1592811"/>
              <a:gd name="connsiteX39" fmla="*/ 5771136 w 9662615"/>
              <a:gd name="connsiteY39" fmla="*/ 1453639 h 1592811"/>
              <a:gd name="connsiteX40" fmla="*/ 5724081 w 9662615"/>
              <a:gd name="connsiteY40" fmla="*/ 1470431 h 1592811"/>
              <a:gd name="connsiteX41" fmla="*/ 5666577 w 9662615"/>
              <a:gd name="connsiteY41" fmla="*/ 1473921 h 1592811"/>
              <a:gd name="connsiteX42" fmla="*/ 5649068 w 9662615"/>
              <a:gd name="connsiteY42" fmla="*/ 1461676 h 1592811"/>
              <a:gd name="connsiteX43" fmla="*/ 5588902 w 9662615"/>
              <a:gd name="connsiteY43" fmla="*/ 1469647 h 1592811"/>
              <a:gd name="connsiteX44" fmla="*/ 5498090 w 9662615"/>
              <a:gd name="connsiteY44" fmla="*/ 1483173 h 1592811"/>
              <a:gd name="connsiteX45" fmla="*/ 5444641 w 9662615"/>
              <a:gd name="connsiteY45" fmla="*/ 1487602 h 1592811"/>
              <a:gd name="connsiteX46" fmla="*/ 5299812 w 9662615"/>
              <a:gd name="connsiteY46" fmla="*/ 1503362 h 1592811"/>
              <a:gd name="connsiteX47" fmla="*/ 5245752 w 9662615"/>
              <a:gd name="connsiteY47" fmla="*/ 1520612 h 1592811"/>
              <a:gd name="connsiteX48" fmla="*/ 5177807 w 9662615"/>
              <a:gd name="connsiteY48" fmla="*/ 1526802 h 1592811"/>
              <a:gd name="connsiteX49" fmla="*/ 5113910 w 9662615"/>
              <a:gd name="connsiteY49" fmla="*/ 1533205 h 1592811"/>
              <a:gd name="connsiteX50" fmla="*/ 5059484 w 9662615"/>
              <a:gd name="connsiteY50" fmla="*/ 1546802 h 1592811"/>
              <a:gd name="connsiteX51" fmla="*/ 5038524 w 9662615"/>
              <a:gd name="connsiteY51" fmla="*/ 1545675 h 1592811"/>
              <a:gd name="connsiteX52" fmla="*/ 5026564 w 9662615"/>
              <a:gd name="connsiteY52" fmla="*/ 1545376 h 1592811"/>
              <a:gd name="connsiteX53" fmla="*/ 4969433 w 9662615"/>
              <a:gd name="connsiteY53" fmla="*/ 1550865 h 1592811"/>
              <a:gd name="connsiteX54" fmla="*/ 4871726 w 9662615"/>
              <a:gd name="connsiteY54" fmla="*/ 1570584 h 1592811"/>
              <a:gd name="connsiteX55" fmla="*/ 4843267 w 9662615"/>
              <a:gd name="connsiteY55" fmla="*/ 1561459 h 1592811"/>
              <a:gd name="connsiteX56" fmla="*/ 4821058 w 9662615"/>
              <a:gd name="connsiteY56" fmla="*/ 1553078 h 1592811"/>
              <a:gd name="connsiteX57" fmla="*/ 4791466 w 9662615"/>
              <a:gd name="connsiteY57" fmla="*/ 1561324 h 1592811"/>
              <a:gd name="connsiteX58" fmla="*/ 4784247 w 9662615"/>
              <a:gd name="connsiteY58" fmla="*/ 1562342 h 1592811"/>
              <a:gd name="connsiteX59" fmla="*/ 4739309 w 9662615"/>
              <a:gd name="connsiteY59" fmla="*/ 1553948 h 1592811"/>
              <a:gd name="connsiteX60" fmla="*/ 4697562 w 9662615"/>
              <a:gd name="connsiteY60" fmla="*/ 1551206 h 1592811"/>
              <a:gd name="connsiteX61" fmla="*/ 4650737 w 9662615"/>
              <a:gd name="connsiteY61" fmla="*/ 1537381 h 1592811"/>
              <a:gd name="connsiteX62" fmla="*/ 4583150 w 9662615"/>
              <a:gd name="connsiteY62" fmla="*/ 1529064 h 1592811"/>
              <a:gd name="connsiteX63" fmla="*/ 4521734 w 9662615"/>
              <a:gd name="connsiteY63" fmla="*/ 1529359 h 1592811"/>
              <a:gd name="connsiteX64" fmla="*/ 4382398 w 9662615"/>
              <a:gd name="connsiteY64" fmla="*/ 1534108 h 1592811"/>
              <a:gd name="connsiteX65" fmla="*/ 4221826 w 9662615"/>
              <a:gd name="connsiteY65" fmla="*/ 1500972 h 1592811"/>
              <a:gd name="connsiteX66" fmla="*/ 4096601 w 9662615"/>
              <a:gd name="connsiteY66" fmla="*/ 1521563 h 1592811"/>
              <a:gd name="connsiteX67" fmla="*/ 4002441 w 9662615"/>
              <a:gd name="connsiteY67" fmla="*/ 1528912 h 1592811"/>
              <a:gd name="connsiteX68" fmla="*/ 3833906 w 9662615"/>
              <a:gd name="connsiteY68" fmla="*/ 1516637 h 1592811"/>
              <a:gd name="connsiteX69" fmla="*/ 3763845 w 9662615"/>
              <a:gd name="connsiteY69" fmla="*/ 1501782 h 1592811"/>
              <a:gd name="connsiteX70" fmla="*/ 3641778 w 9662615"/>
              <a:gd name="connsiteY70" fmla="*/ 1505446 h 1592811"/>
              <a:gd name="connsiteX71" fmla="*/ 3565233 w 9662615"/>
              <a:gd name="connsiteY71" fmla="*/ 1515122 h 1592811"/>
              <a:gd name="connsiteX72" fmla="*/ 3560267 w 9662615"/>
              <a:gd name="connsiteY72" fmla="*/ 1516288 h 1592811"/>
              <a:gd name="connsiteX73" fmla="*/ 3540258 w 9662615"/>
              <a:gd name="connsiteY73" fmla="*/ 1516976 h 1592811"/>
              <a:gd name="connsiteX74" fmla="*/ 3534780 w 9662615"/>
              <a:gd name="connsiteY74" fmla="*/ 1522141 h 1592811"/>
              <a:gd name="connsiteX75" fmla="*/ 3504783 w 9662615"/>
              <a:gd name="connsiteY75" fmla="*/ 1526739 h 1592811"/>
              <a:gd name="connsiteX76" fmla="*/ 3430805 w 9662615"/>
              <a:gd name="connsiteY76" fmla="*/ 1542521 h 1592811"/>
              <a:gd name="connsiteX77" fmla="*/ 3292707 w 9662615"/>
              <a:gd name="connsiteY77" fmla="*/ 1520490 h 1592811"/>
              <a:gd name="connsiteX78" fmla="*/ 3187872 w 9662615"/>
              <a:gd name="connsiteY78" fmla="*/ 1519991 h 1592811"/>
              <a:gd name="connsiteX79" fmla="*/ 3148026 w 9662615"/>
              <a:gd name="connsiteY79" fmla="*/ 1524777 h 1592811"/>
              <a:gd name="connsiteX80" fmla="*/ 3092394 w 9662615"/>
              <a:gd name="connsiteY80" fmla="*/ 1528115 h 1592811"/>
              <a:gd name="connsiteX81" fmla="*/ 2994200 w 9662615"/>
              <a:gd name="connsiteY81" fmla="*/ 1537857 h 1592811"/>
              <a:gd name="connsiteX82" fmla="*/ 2862301 w 9662615"/>
              <a:gd name="connsiteY82" fmla="*/ 1544250 h 1592811"/>
              <a:gd name="connsiteX83" fmla="*/ 2766335 w 9662615"/>
              <a:gd name="connsiteY83" fmla="*/ 1527662 h 1592811"/>
              <a:gd name="connsiteX84" fmla="*/ 2757836 w 9662615"/>
              <a:gd name="connsiteY84" fmla="*/ 1531371 h 1592811"/>
              <a:gd name="connsiteX85" fmla="*/ 2691555 w 9662615"/>
              <a:gd name="connsiteY85" fmla="*/ 1530283 h 1592811"/>
              <a:gd name="connsiteX86" fmla="*/ 2491676 w 9662615"/>
              <a:gd name="connsiteY86" fmla="*/ 1500859 h 1592811"/>
              <a:gd name="connsiteX87" fmla="*/ 2378036 w 9662615"/>
              <a:gd name="connsiteY87" fmla="*/ 1520645 h 1592811"/>
              <a:gd name="connsiteX88" fmla="*/ 2284269 w 9662615"/>
              <a:gd name="connsiteY88" fmla="*/ 1503068 h 1592811"/>
              <a:gd name="connsiteX89" fmla="*/ 2207104 w 9662615"/>
              <a:gd name="connsiteY89" fmla="*/ 1508888 h 1592811"/>
              <a:gd name="connsiteX90" fmla="*/ 2149226 w 9662615"/>
              <a:gd name="connsiteY90" fmla="*/ 1523409 h 1592811"/>
              <a:gd name="connsiteX91" fmla="*/ 2084783 w 9662615"/>
              <a:gd name="connsiteY91" fmla="*/ 1524245 h 1592811"/>
              <a:gd name="connsiteX92" fmla="*/ 2070075 w 9662615"/>
              <a:gd name="connsiteY92" fmla="*/ 1511285 h 1592811"/>
              <a:gd name="connsiteX93" fmla="*/ 2001057 w 9662615"/>
              <a:gd name="connsiteY93" fmla="*/ 1516449 h 1592811"/>
              <a:gd name="connsiteX94" fmla="*/ 1896330 w 9662615"/>
              <a:gd name="connsiteY94" fmla="*/ 1525725 h 1592811"/>
              <a:gd name="connsiteX95" fmla="*/ 1835994 w 9662615"/>
              <a:gd name="connsiteY95" fmla="*/ 1527678 h 1592811"/>
              <a:gd name="connsiteX96" fmla="*/ 1671119 w 9662615"/>
              <a:gd name="connsiteY96" fmla="*/ 1536701 h 1592811"/>
              <a:gd name="connsiteX97" fmla="*/ 1601337 w 9662615"/>
              <a:gd name="connsiteY97" fmla="*/ 1548552 h 1592811"/>
              <a:gd name="connsiteX98" fmla="*/ 1407755 w 9662615"/>
              <a:gd name="connsiteY98" fmla="*/ 1571444 h 1592811"/>
              <a:gd name="connsiteX99" fmla="*/ 1271994 w 9662615"/>
              <a:gd name="connsiteY99" fmla="*/ 1579471 h 1592811"/>
              <a:gd name="connsiteX100" fmla="*/ 1249226 w 9662615"/>
              <a:gd name="connsiteY100" fmla="*/ 1583140 h 1592811"/>
              <a:gd name="connsiteX101" fmla="*/ 1181938 w 9662615"/>
              <a:gd name="connsiteY101" fmla="*/ 1592789 h 1592811"/>
              <a:gd name="connsiteX102" fmla="*/ 1091432 w 9662615"/>
              <a:gd name="connsiteY102" fmla="*/ 1571003 h 1592811"/>
              <a:gd name="connsiteX103" fmla="*/ 940355 w 9662615"/>
              <a:gd name="connsiteY103" fmla="*/ 1560638 h 1592811"/>
              <a:gd name="connsiteX104" fmla="*/ 868264 w 9662615"/>
              <a:gd name="connsiteY104" fmla="*/ 1566392 h 1592811"/>
              <a:gd name="connsiteX105" fmla="*/ 792765 w 9662615"/>
              <a:gd name="connsiteY105" fmla="*/ 1563102 h 1592811"/>
              <a:gd name="connsiteX106" fmla="*/ 653153 w 9662615"/>
              <a:gd name="connsiteY106" fmla="*/ 1563516 h 1592811"/>
              <a:gd name="connsiteX107" fmla="*/ 541933 w 9662615"/>
              <a:gd name="connsiteY107" fmla="*/ 1561051 h 1592811"/>
              <a:gd name="connsiteX108" fmla="*/ 472797 w 9662615"/>
              <a:gd name="connsiteY108" fmla="*/ 1568904 h 1592811"/>
              <a:gd name="connsiteX109" fmla="*/ 396059 w 9662615"/>
              <a:gd name="connsiteY109" fmla="*/ 1560970 h 1592811"/>
              <a:gd name="connsiteX110" fmla="*/ 336819 w 9662615"/>
              <a:gd name="connsiteY110" fmla="*/ 1560892 h 1592811"/>
              <a:gd name="connsiteX111" fmla="*/ 267163 w 9662615"/>
              <a:gd name="connsiteY111" fmla="*/ 1531913 h 1592811"/>
              <a:gd name="connsiteX112" fmla="*/ 196644 w 9662615"/>
              <a:gd name="connsiteY112" fmla="*/ 1524565 h 1592811"/>
              <a:gd name="connsiteX113" fmla="*/ 86819 w 9662615"/>
              <a:gd name="connsiteY113" fmla="*/ 1519517 h 1592811"/>
              <a:gd name="connsiteX114" fmla="*/ 53369 w 9662615"/>
              <a:gd name="connsiteY114" fmla="*/ 1516853 h 1592811"/>
              <a:gd name="connsiteX115" fmla="*/ 2359 w 9662615"/>
              <a:gd name="connsiteY115" fmla="*/ 1515247 h 1592811"/>
              <a:gd name="connsiteX116" fmla="*/ 0 w 9662615"/>
              <a:gd name="connsiteY116" fmla="*/ 1514932 h 1592811"/>
              <a:gd name="connsiteX117" fmla="*/ 0 w 9662615"/>
              <a:gd name="connsiteY117" fmla="*/ 0 h 1592811"/>
              <a:gd name="connsiteX0" fmla="*/ 0 w 9662615"/>
              <a:gd name="connsiteY0" fmla="*/ 0 h 1592811"/>
              <a:gd name="connsiteX1" fmla="*/ 9662615 w 9662615"/>
              <a:gd name="connsiteY1" fmla="*/ 0 h 1592811"/>
              <a:gd name="connsiteX2" fmla="*/ 9662615 w 9662615"/>
              <a:gd name="connsiteY2" fmla="*/ 1280346 h 1592811"/>
              <a:gd name="connsiteX3" fmla="*/ 9551077 w 9662615"/>
              <a:gd name="connsiteY3" fmla="*/ 1292033 h 1592811"/>
              <a:gd name="connsiteX4" fmla="*/ 9469546 w 9662615"/>
              <a:gd name="connsiteY4" fmla="*/ 1289837 h 1592811"/>
              <a:gd name="connsiteX5" fmla="*/ 9326260 w 9662615"/>
              <a:gd name="connsiteY5" fmla="*/ 1277155 h 1592811"/>
              <a:gd name="connsiteX6" fmla="*/ 9144767 w 9662615"/>
              <a:gd name="connsiteY6" fmla="*/ 1264120 h 1592811"/>
              <a:gd name="connsiteX7" fmla="*/ 8976400 w 9662615"/>
              <a:gd name="connsiteY7" fmla="*/ 1326661 h 1592811"/>
              <a:gd name="connsiteX8" fmla="*/ 8828711 w 9662615"/>
              <a:gd name="connsiteY8" fmla="*/ 1346394 h 1592811"/>
              <a:gd name="connsiteX9" fmla="*/ 8695953 w 9662615"/>
              <a:gd name="connsiteY9" fmla="*/ 1346784 h 1592811"/>
              <a:gd name="connsiteX10" fmla="*/ 8652191 w 9662615"/>
              <a:gd name="connsiteY10" fmla="*/ 1345903 h 1592811"/>
              <a:gd name="connsiteX11" fmla="*/ 8591582 w 9662615"/>
              <a:gd name="connsiteY11" fmla="*/ 1341666 h 1592811"/>
              <a:gd name="connsiteX12" fmla="*/ 8537336 w 9662615"/>
              <a:gd name="connsiteY12" fmla="*/ 1341684 h 1592811"/>
              <a:gd name="connsiteX13" fmla="*/ 8416849 w 9662615"/>
              <a:gd name="connsiteY13" fmla="*/ 1367085 h 1592811"/>
              <a:gd name="connsiteX14" fmla="*/ 8278355 w 9662615"/>
              <a:gd name="connsiteY14" fmla="*/ 1386569 h 1592811"/>
              <a:gd name="connsiteX15" fmla="*/ 8197961 w 9662615"/>
              <a:gd name="connsiteY15" fmla="*/ 1392804 h 1592811"/>
              <a:gd name="connsiteX16" fmla="*/ 8171196 w 9662615"/>
              <a:gd name="connsiteY16" fmla="*/ 1397216 h 1592811"/>
              <a:gd name="connsiteX17" fmla="*/ 8087910 w 9662615"/>
              <a:gd name="connsiteY17" fmla="*/ 1386449 h 1592811"/>
              <a:gd name="connsiteX18" fmla="*/ 7974579 w 9662615"/>
              <a:gd name="connsiteY18" fmla="*/ 1383439 h 1592811"/>
              <a:gd name="connsiteX19" fmla="*/ 7768351 w 9662615"/>
              <a:gd name="connsiteY19" fmla="*/ 1395051 h 1592811"/>
              <a:gd name="connsiteX20" fmla="*/ 7635985 w 9662615"/>
              <a:gd name="connsiteY20" fmla="*/ 1386363 h 1592811"/>
              <a:gd name="connsiteX21" fmla="*/ 7466069 w 9662615"/>
              <a:gd name="connsiteY21" fmla="*/ 1377654 h 1592811"/>
              <a:gd name="connsiteX22" fmla="*/ 7355642 w 9662615"/>
              <a:gd name="connsiteY22" fmla="*/ 1407761 h 1592811"/>
              <a:gd name="connsiteX23" fmla="*/ 7215220 w 9662615"/>
              <a:gd name="connsiteY23" fmla="*/ 1397856 h 1592811"/>
              <a:gd name="connsiteX24" fmla="*/ 7082147 w 9662615"/>
              <a:gd name="connsiteY24" fmla="*/ 1406113 h 1592811"/>
              <a:gd name="connsiteX25" fmla="*/ 6987129 w 9662615"/>
              <a:gd name="connsiteY25" fmla="*/ 1404834 h 1592811"/>
              <a:gd name="connsiteX26" fmla="*/ 6907567 w 9662615"/>
              <a:gd name="connsiteY26" fmla="*/ 1419149 h 1592811"/>
              <a:gd name="connsiteX27" fmla="*/ 6748428 w 9662615"/>
              <a:gd name="connsiteY27" fmla="*/ 1420308 h 1592811"/>
              <a:gd name="connsiteX28" fmla="*/ 6654257 w 9662615"/>
              <a:gd name="connsiteY28" fmla="*/ 1424143 h 1592811"/>
              <a:gd name="connsiteX29" fmla="*/ 6620123 w 9662615"/>
              <a:gd name="connsiteY29" fmla="*/ 1430535 h 1592811"/>
              <a:gd name="connsiteX30" fmla="*/ 6571355 w 9662615"/>
              <a:gd name="connsiteY30" fmla="*/ 1436144 h 1592811"/>
              <a:gd name="connsiteX31" fmla="*/ 6486557 w 9662615"/>
              <a:gd name="connsiteY31" fmla="*/ 1449861 h 1592811"/>
              <a:gd name="connsiteX32" fmla="*/ 6370419 w 9662615"/>
              <a:gd name="connsiteY32" fmla="*/ 1461649 h 1592811"/>
              <a:gd name="connsiteX33" fmla="*/ 6278839 w 9662615"/>
              <a:gd name="connsiteY33" fmla="*/ 1449160 h 1592811"/>
              <a:gd name="connsiteX34" fmla="*/ 6272455 w 9662615"/>
              <a:gd name="connsiteY34" fmla="*/ 1453191 h 1592811"/>
              <a:gd name="connsiteX35" fmla="*/ 6212659 w 9662615"/>
              <a:gd name="connsiteY35" fmla="*/ 1454850 h 1592811"/>
              <a:gd name="connsiteX36" fmla="*/ 6069317 w 9662615"/>
              <a:gd name="connsiteY36" fmla="*/ 1445838 h 1592811"/>
              <a:gd name="connsiteX37" fmla="*/ 5878477 w 9662615"/>
              <a:gd name="connsiteY37" fmla="*/ 1439180 h 1592811"/>
              <a:gd name="connsiteX38" fmla="*/ 5838387 w 9662615"/>
              <a:gd name="connsiteY38" fmla="*/ 1444679 h 1592811"/>
              <a:gd name="connsiteX39" fmla="*/ 5771136 w 9662615"/>
              <a:gd name="connsiteY39" fmla="*/ 1453639 h 1592811"/>
              <a:gd name="connsiteX40" fmla="*/ 5724081 w 9662615"/>
              <a:gd name="connsiteY40" fmla="*/ 1470431 h 1592811"/>
              <a:gd name="connsiteX41" fmla="*/ 5666577 w 9662615"/>
              <a:gd name="connsiteY41" fmla="*/ 1473921 h 1592811"/>
              <a:gd name="connsiteX42" fmla="*/ 5649068 w 9662615"/>
              <a:gd name="connsiteY42" fmla="*/ 1461676 h 1592811"/>
              <a:gd name="connsiteX43" fmla="*/ 5588902 w 9662615"/>
              <a:gd name="connsiteY43" fmla="*/ 1469647 h 1592811"/>
              <a:gd name="connsiteX44" fmla="*/ 5498090 w 9662615"/>
              <a:gd name="connsiteY44" fmla="*/ 1483173 h 1592811"/>
              <a:gd name="connsiteX45" fmla="*/ 5444641 w 9662615"/>
              <a:gd name="connsiteY45" fmla="*/ 1487602 h 1592811"/>
              <a:gd name="connsiteX46" fmla="*/ 5299812 w 9662615"/>
              <a:gd name="connsiteY46" fmla="*/ 1503362 h 1592811"/>
              <a:gd name="connsiteX47" fmla="*/ 5245752 w 9662615"/>
              <a:gd name="connsiteY47" fmla="*/ 1520612 h 1592811"/>
              <a:gd name="connsiteX48" fmla="*/ 5177807 w 9662615"/>
              <a:gd name="connsiteY48" fmla="*/ 1526802 h 1592811"/>
              <a:gd name="connsiteX49" fmla="*/ 5113910 w 9662615"/>
              <a:gd name="connsiteY49" fmla="*/ 1533205 h 1592811"/>
              <a:gd name="connsiteX50" fmla="*/ 5059484 w 9662615"/>
              <a:gd name="connsiteY50" fmla="*/ 1546802 h 1592811"/>
              <a:gd name="connsiteX51" fmla="*/ 5038524 w 9662615"/>
              <a:gd name="connsiteY51" fmla="*/ 1545675 h 1592811"/>
              <a:gd name="connsiteX52" fmla="*/ 5026564 w 9662615"/>
              <a:gd name="connsiteY52" fmla="*/ 1545376 h 1592811"/>
              <a:gd name="connsiteX53" fmla="*/ 4969433 w 9662615"/>
              <a:gd name="connsiteY53" fmla="*/ 1550865 h 1592811"/>
              <a:gd name="connsiteX54" fmla="*/ 4871726 w 9662615"/>
              <a:gd name="connsiteY54" fmla="*/ 1570584 h 1592811"/>
              <a:gd name="connsiteX55" fmla="*/ 4843267 w 9662615"/>
              <a:gd name="connsiteY55" fmla="*/ 1561459 h 1592811"/>
              <a:gd name="connsiteX56" fmla="*/ 4821058 w 9662615"/>
              <a:gd name="connsiteY56" fmla="*/ 1553078 h 1592811"/>
              <a:gd name="connsiteX57" fmla="*/ 4791466 w 9662615"/>
              <a:gd name="connsiteY57" fmla="*/ 1561324 h 1592811"/>
              <a:gd name="connsiteX58" fmla="*/ 4784247 w 9662615"/>
              <a:gd name="connsiteY58" fmla="*/ 1562342 h 1592811"/>
              <a:gd name="connsiteX59" fmla="*/ 4739309 w 9662615"/>
              <a:gd name="connsiteY59" fmla="*/ 1553948 h 1592811"/>
              <a:gd name="connsiteX60" fmla="*/ 4697562 w 9662615"/>
              <a:gd name="connsiteY60" fmla="*/ 1551206 h 1592811"/>
              <a:gd name="connsiteX61" fmla="*/ 4650737 w 9662615"/>
              <a:gd name="connsiteY61" fmla="*/ 1537381 h 1592811"/>
              <a:gd name="connsiteX62" fmla="*/ 4583150 w 9662615"/>
              <a:gd name="connsiteY62" fmla="*/ 1529064 h 1592811"/>
              <a:gd name="connsiteX63" fmla="*/ 4521734 w 9662615"/>
              <a:gd name="connsiteY63" fmla="*/ 1529359 h 1592811"/>
              <a:gd name="connsiteX64" fmla="*/ 4382398 w 9662615"/>
              <a:gd name="connsiteY64" fmla="*/ 1534108 h 1592811"/>
              <a:gd name="connsiteX65" fmla="*/ 4221826 w 9662615"/>
              <a:gd name="connsiteY65" fmla="*/ 1500972 h 1592811"/>
              <a:gd name="connsiteX66" fmla="*/ 4096601 w 9662615"/>
              <a:gd name="connsiteY66" fmla="*/ 1521563 h 1592811"/>
              <a:gd name="connsiteX67" fmla="*/ 4002441 w 9662615"/>
              <a:gd name="connsiteY67" fmla="*/ 1528912 h 1592811"/>
              <a:gd name="connsiteX68" fmla="*/ 3833906 w 9662615"/>
              <a:gd name="connsiteY68" fmla="*/ 1516637 h 1592811"/>
              <a:gd name="connsiteX69" fmla="*/ 3763845 w 9662615"/>
              <a:gd name="connsiteY69" fmla="*/ 1501782 h 1592811"/>
              <a:gd name="connsiteX70" fmla="*/ 3641778 w 9662615"/>
              <a:gd name="connsiteY70" fmla="*/ 1505446 h 1592811"/>
              <a:gd name="connsiteX71" fmla="*/ 3565233 w 9662615"/>
              <a:gd name="connsiteY71" fmla="*/ 1515122 h 1592811"/>
              <a:gd name="connsiteX72" fmla="*/ 3560267 w 9662615"/>
              <a:gd name="connsiteY72" fmla="*/ 1516288 h 1592811"/>
              <a:gd name="connsiteX73" fmla="*/ 3540258 w 9662615"/>
              <a:gd name="connsiteY73" fmla="*/ 1516976 h 1592811"/>
              <a:gd name="connsiteX74" fmla="*/ 3534780 w 9662615"/>
              <a:gd name="connsiteY74" fmla="*/ 1522141 h 1592811"/>
              <a:gd name="connsiteX75" fmla="*/ 3504783 w 9662615"/>
              <a:gd name="connsiteY75" fmla="*/ 1526739 h 1592811"/>
              <a:gd name="connsiteX76" fmla="*/ 3430805 w 9662615"/>
              <a:gd name="connsiteY76" fmla="*/ 1542521 h 1592811"/>
              <a:gd name="connsiteX77" fmla="*/ 3292707 w 9662615"/>
              <a:gd name="connsiteY77" fmla="*/ 1520490 h 1592811"/>
              <a:gd name="connsiteX78" fmla="*/ 3187872 w 9662615"/>
              <a:gd name="connsiteY78" fmla="*/ 1519991 h 1592811"/>
              <a:gd name="connsiteX79" fmla="*/ 3148026 w 9662615"/>
              <a:gd name="connsiteY79" fmla="*/ 1524777 h 1592811"/>
              <a:gd name="connsiteX80" fmla="*/ 3092394 w 9662615"/>
              <a:gd name="connsiteY80" fmla="*/ 1528115 h 1592811"/>
              <a:gd name="connsiteX81" fmla="*/ 2994200 w 9662615"/>
              <a:gd name="connsiteY81" fmla="*/ 1537857 h 1592811"/>
              <a:gd name="connsiteX82" fmla="*/ 2862301 w 9662615"/>
              <a:gd name="connsiteY82" fmla="*/ 1544250 h 1592811"/>
              <a:gd name="connsiteX83" fmla="*/ 2766335 w 9662615"/>
              <a:gd name="connsiteY83" fmla="*/ 1527662 h 1592811"/>
              <a:gd name="connsiteX84" fmla="*/ 2757836 w 9662615"/>
              <a:gd name="connsiteY84" fmla="*/ 1531371 h 1592811"/>
              <a:gd name="connsiteX85" fmla="*/ 2691555 w 9662615"/>
              <a:gd name="connsiteY85" fmla="*/ 1530283 h 1592811"/>
              <a:gd name="connsiteX86" fmla="*/ 2491676 w 9662615"/>
              <a:gd name="connsiteY86" fmla="*/ 1500859 h 1592811"/>
              <a:gd name="connsiteX87" fmla="*/ 2378036 w 9662615"/>
              <a:gd name="connsiteY87" fmla="*/ 1520645 h 1592811"/>
              <a:gd name="connsiteX88" fmla="*/ 2284269 w 9662615"/>
              <a:gd name="connsiteY88" fmla="*/ 1503068 h 1592811"/>
              <a:gd name="connsiteX89" fmla="*/ 2207104 w 9662615"/>
              <a:gd name="connsiteY89" fmla="*/ 1508888 h 1592811"/>
              <a:gd name="connsiteX90" fmla="*/ 2149226 w 9662615"/>
              <a:gd name="connsiteY90" fmla="*/ 1523409 h 1592811"/>
              <a:gd name="connsiteX91" fmla="*/ 2084783 w 9662615"/>
              <a:gd name="connsiteY91" fmla="*/ 1524245 h 1592811"/>
              <a:gd name="connsiteX92" fmla="*/ 2070075 w 9662615"/>
              <a:gd name="connsiteY92" fmla="*/ 1511285 h 1592811"/>
              <a:gd name="connsiteX93" fmla="*/ 2001057 w 9662615"/>
              <a:gd name="connsiteY93" fmla="*/ 1516449 h 1592811"/>
              <a:gd name="connsiteX94" fmla="*/ 1896330 w 9662615"/>
              <a:gd name="connsiteY94" fmla="*/ 1525725 h 1592811"/>
              <a:gd name="connsiteX95" fmla="*/ 1835994 w 9662615"/>
              <a:gd name="connsiteY95" fmla="*/ 1527678 h 1592811"/>
              <a:gd name="connsiteX96" fmla="*/ 1671119 w 9662615"/>
              <a:gd name="connsiteY96" fmla="*/ 1536701 h 1592811"/>
              <a:gd name="connsiteX97" fmla="*/ 1601337 w 9662615"/>
              <a:gd name="connsiteY97" fmla="*/ 1548552 h 1592811"/>
              <a:gd name="connsiteX98" fmla="*/ 1407755 w 9662615"/>
              <a:gd name="connsiteY98" fmla="*/ 1571444 h 1592811"/>
              <a:gd name="connsiteX99" fmla="*/ 1291872 w 9662615"/>
              <a:gd name="connsiteY99" fmla="*/ 1579471 h 1592811"/>
              <a:gd name="connsiteX100" fmla="*/ 1249226 w 9662615"/>
              <a:gd name="connsiteY100" fmla="*/ 1583140 h 1592811"/>
              <a:gd name="connsiteX101" fmla="*/ 1181938 w 9662615"/>
              <a:gd name="connsiteY101" fmla="*/ 1592789 h 1592811"/>
              <a:gd name="connsiteX102" fmla="*/ 1091432 w 9662615"/>
              <a:gd name="connsiteY102" fmla="*/ 1571003 h 1592811"/>
              <a:gd name="connsiteX103" fmla="*/ 940355 w 9662615"/>
              <a:gd name="connsiteY103" fmla="*/ 1560638 h 1592811"/>
              <a:gd name="connsiteX104" fmla="*/ 868264 w 9662615"/>
              <a:gd name="connsiteY104" fmla="*/ 1566392 h 1592811"/>
              <a:gd name="connsiteX105" fmla="*/ 792765 w 9662615"/>
              <a:gd name="connsiteY105" fmla="*/ 1563102 h 1592811"/>
              <a:gd name="connsiteX106" fmla="*/ 653153 w 9662615"/>
              <a:gd name="connsiteY106" fmla="*/ 1563516 h 1592811"/>
              <a:gd name="connsiteX107" fmla="*/ 541933 w 9662615"/>
              <a:gd name="connsiteY107" fmla="*/ 1561051 h 1592811"/>
              <a:gd name="connsiteX108" fmla="*/ 472797 w 9662615"/>
              <a:gd name="connsiteY108" fmla="*/ 1568904 h 1592811"/>
              <a:gd name="connsiteX109" fmla="*/ 396059 w 9662615"/>
              <a:gd name="connsiteY109" fmla="*/ 1560970 h 1592811"/>
              <a:gd name="connsiteX110" fmla="*/ 336819 w 9662615"/>
              <a:gd name="connsiteY110" fmla="*/ 1560892 h 1592811"/>
              <a:gd name="connsiteX111" fmla="*/ 267163 w 9662615"/>
              <a:gd name="connsiteY111" fmla="*/ 1531913 h 1592811"/>
              <a:gd name="connsiteX112" fmla="*/ 196644 w 9662615"/>
              <a:gd name="connsiteY112" fmla="*/ 1524565 h 1592811"/>
              <a:gd name="connsiteX113" fmla="*/ 86819 w 9662615"/>
              <a:gd name="connsiteY113" fmla="*/ 1519517 h 1592811"/>
              <a:gd name="connsiteX114" fmla="*/ 53369 w 9662615"/>
              <a:gd name="connsiteY114" fmla="*/ 1516853 h 1592811"/>
              <a:gd name="connsiteX115" fmla="*/ 2359 w 9662615"/>
              <a:gd name="connsiteY115" fmla="*/ 1515247 h 1592811"/>
              <a:gd name="connsiteX116" fmla="*/ 0 w 9662615"/>
              <a:gd name="connsiteY116" fmla="*/ 1514932 h 1592811"/>
              <a:gd name="connsiteX117" fmla="*/ 0 w 9662615"/>
              <a:gd name="connsiteY117" fmla="*/ 0 h 1592811"/>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41778 w 9662615"/>
              <a:gd name="connsiteY70" fmla="*/ 1505446 h 1603018"/>
              <a:gd name="connsiteX71" fmla="*/ 3565233 w 9662615"/>
              <a:gd name="connsiteY71" fmla="*/ 1515122 h 1603018"/>
              <a:gd name="connsiteX72" fmla="*/ 3560267 w 9662615"/>
              <a:gd name="connsiteY72" fmla="*/ 1516288 h 1603018"/>
              <a:gd name="connsiteX73" fmla="*/ 3540258 w 9662615"/>
              <a:gd name="connsiteY73" fmla="*/ 1516976 h 1603018"/>
              <a:gd name="connsiteX74" fmla="*/ 3534780 w 9662615"/>
              <a:gd name="connsiteY74" fmla="*/ 1522141 h 1603018"/>
              <a:gd name="connsiteX75" fmla="*/ 3504783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491676 w 9662615"/>
              <a:gd name="connsiteY86" fmla="*/ 1500859 h 1603018"/>
              <a:gd name="connsiteX87" fmla="*/ 2378036 w 9662615"/>
              <a:gd name="connsiteY87" fmla="*/ 1520645 h 1603018"/>
              <a:gd name="connsiteX88" fmla="*/ 2284269 w 9662615"/>
              <a:gd name="connsiteY88" fmla="*/ 1503068 h 1603018"/>
              <a:gd name="connsiteX89" fmla="*/ 2207104 w 9662615"/>
              <a:gd name="connsiteY89" fmla="*/ 1508888 h 1603018"/>
              <a:gd name="connsiteX90" fmla="*/ 2149226 w 9662615"/>
              <a:gd name="connsiteY90" fmla="*/ 1523409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601337 w 9662615"/>
              <a:gd name="connsiteY97" fmla="*/ 1548552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41778 w 9662615"/>
              <a:gd name="connsiteY70" fmla="*/ 1505446 h 1603018"/>
              <a:gd name="connsiteX71" fmla="*/ 3565233 w 9662615"/>
              <a:gd name="connsiteY71" fmla="*/ 1515122 h 1603018"/>
              <a:gd name="connsiteX72" fmla="*/ 3560267 w 9662615"/>
              <a:gd name="connsiteY72" fmla="*/ 1516288 h 1603018"/>
              <a:gd name="connsiteX73" fmla="*/ 3540258 w 9662615"/>
              <a:gd name="connsiteY73" fmla="*/ 1516976 h 1603018"/>
              <a:gd name="connsiteX74" fmla="*/ 3534780 w 9662615"/>
              <a:gd name="connsiteY74" fmla="*/ 1522141 h 1603018"/>
              <a:gd name="connsiteX75" fmla="*/ 3504783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491676 w 9662615"/>
              <a:gd name="connsiteY86" fmla="*/ 1500859 h 1603018"/>
              <a:gd name="connsiteX87" fmla="*/ 2378036 w 9662615"/>
              <a:gd name="connsiteY87" fmla="*/ 1520645 h 1603018"/>
              <a:gd name="connsiteX88" fmla="*/ 2284269 w 9662615"/>
              <a:gd name="connsiteY88" fmla="*/ 1503068 h 1603018"/>
              <a:gd name="connsiteX89" fmla="*/ 2207104 w 9662615"/>
              <a:gd name="connsiteY89" fmla="*/ 1508888 h 1603018"/>
              <a:gd name="connsiteX90" fmla="*/ 2149226 w 9662615"/>
              <a:gd name="connsiteY90" fmla="*/ 1523409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41778 w 9662615"/>
              <a:gd name="connsiteY70" fmla="*/ 1505446 h 1603018"/>
              <a:gd name="connsiteX71" fmla="*/ 3565233 w 9662615"/>
              <a:gd name="connsiteY71" fmla="*/ 1515122 h 1603018"/>
              <a:gd name="connsiteX72" fmla="*/ 3560267 w 9662615"/>
              <a:gd name="connsiteY72" fmla="*/ 1516288 h 1603018"/>
              <a:gd name="connsiteX73" fmla="*/ 3540258 w 9662615"/>
              <a:gd name="connsiteY73" fmla="*/ 1516976 h 1603018"/>
              <a:gd name="connsiteX74" fmla="*/ 3534780 w 9662615"/>
              <a:gd name="connsiteY74" fmla="*/ 1522141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491676 w 9662615"/>
              <a:gd name="connsiteY86" fmla="*/ 1500859 h 1603018"/>
              <a:gd name="connsiteX87" fmla="*/ 2378036 w 9662615"/>
              <a:gd name="connsiteY87" fmla="*/ 1520645 h 1603018"/>
              <a:gd name="connsiteX88" fmla="*/ 2284269 w 9662615"/>
              <a:gd name="connsiteY88" fmla="*/ 1503068 h 1603018"/>
              <a:gd name="connsiteX89" fmla="*/ 2207104 w 9662615"/>
              <a:gd name="connsiteY89" fmla="*/ 1508888 h 1603018"/>
              <a:gd name="connsiteX90" fmla="*/ 2149226 w 9662615"/>
              <a:gd name="connsiteY90" fmla="*/ 1523409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41778 w 9662615"/>
              <a:gd name="connsiteY70" fmla="*/ 1505446 h 1603018"/>
              <a:gd name="connsiteX71" fmla="*/ 3565233 w 9662615"/>
              <a:gd name="connsiteY71" fmla="*/ 1515122 h 1603018"/>
              <a:gd name="connsiteX72" fmla="*/ 3560267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491676 w 9662615"/>
              <a:gd name="connsiteY86" fmla="*/ 1500859 h 1603018"/>
              <a:gd name="connsiteX87" fmla="*/ 2378036 w 9662615"/>
              <a:gd name="connsiteY87" fmla="*/ 1520645 h 1603018"/>
              <a:gd name="connsiteX88" fmla="*/ 2284269 w 9662615"/>
              <a:gd name="connsiteY88" fmla="*/ 1503068 h 1603018"/>
              <a:gd name="connsiteX89" fmla="*/ 2207104 w 9662615"/>
              <a:gd name="connsiteY89" fmla="*/ 1508888 h 1603018"/>
              <a:gd name="connsiteX90" fmla="*/ 2149226 w 9662615"/>
              <a:gd name="connsiteY90" fmla="*/ 1523409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41778 w 9662615"/>
              <a:gd name="connsiteY70" fmla="*/ 1505446 h 1603018"/>
              <a:gd name="connsiteX71" fmla="*/ 3612941 w 9662615"/>
              <a:gd name="connsiteY71" fmla="*/ 1411755 h 1603018"/>
              <a:gd name="connsiteX72" fmla="*/ 3560267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491676 w 9662615"/>
              <a:gd name="connsiteY86" fmla="*/ 1500859 h 1603018"/>
              <a:gd name="connsiteX87" fmla="*/ 2378036 w 9662615"/>
              <a:gd name="connsiteY87" fmla="*/ 1520645 h 1603018"/>
              <a:gd name="connsiteX88" fmla="*/ 2284269 w 9662615"/>
              <a:gd name="connsiteY88" fmla="*/ 1503068 h 1603018"/>
              <a:gd name="connsiteX89" fmla="*/ 2207104 w 9662615"/>
              <a:gd name="connsiteY89" fmla="*/ 1508888 h 1603018"/>
              <a:gd name="connsiteX90" fmla="*/ 2149226 w 9662615"/>
              <a:gd name="connsiteY90" fmla="*/ 1523409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41778 w 9662615"/>
              <a:gd name="connsiteY70" fmla="*/ 1505446 h 1603018"/>
              <a:gd name="connsiteX71" fmla="*/ 3612941 w 9662615"/>
              <a:gd name="connsiteY71" fmla="*/ 1411755 h 1603018"/>
              <a:gd name="connsiteX72" fmla="*/ 3576170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491676 w 9662615"/>
              <a:gd name="connsiteY86" fmla="*/ 1500859 h 1603018"/>
              <a:gd name="connsiteX87" fmla="*/ 2378036 w 9662615"/>
              <a:gd name="connsiteY87" fmla="*/ 1520645 h 1603018"/>
              <a:gd name="connsiteX88" fmla="*/ 2284269 w 9662615"/>
              <a:gd name="connsiteY88" fmla="*/ 1503068 h 1603018"/>
              <a:gd name="connsiteX89" fmla="*/ 2207104 w 9662615"/>
              <a:gd name="connsiteY89" fmla="*/ 1508888 h 1603018"/>
              <a:gd name="connsiteX90" fmla="*/ 2149226 w 9662615"/>
              <a:gd name="connsiteY90" fmla="*/ 1523409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73583 w 9662615"/>
              <a:gd name="connsiteY70" fmla="*/ 1501471 h 1603018"/>
              <a:gd name="connsiteX71" fmla="*/ 3612941 w 9662615"/>
              <a:gd name="connsiteY71" fmla="*/ 1411755 h 1603018"/>
              <a:gd name="connsiteX72" fmla="*/ 3576170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491676 w 9662615"/>
              <a:gd name="connsiteY86" fmla="*/ 1500859 h 1603018"/>
              <a:gd name="connsiteX87" fmla="*/ 2378036 w 9662615"/>
              <a:gd name="connsiteY87" fmla="*/ 1520645 h 1603018"/>
              <a:gd name="connsiteX88" fmla="*/ 2284269 w 9662615"/>
              <a:gd name="connsiteY88" fmla="*/ 1503068 h 1603018"/>
              <a:gd name="connsiteX89" fmla="*/ 2207104 w 9662615"/>
              <a:gd name="connsiteY89" fmla="*/ 1508888 h 1603018"/>
              <a:gd name="connsiteX90" fmla="*/ 2149226 w 9662615"/>
              <a:gd name="connsiteY90" fmla="*/ 1523409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73583 w 9662615"/>
              <a:gd name="connsiteY70" fmla="*/ 1501471 h 1603018"/>
              <a:gd name="connsiteX71" fmla="*/ 3640771 w 9662615"/>
              <a:gd name="connsiteY71" fmla="*/ 1531025 h 1603018"/>
              <a:gd name="connsiteX72" fmla="*/ 3576170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491676 w 9662615"/>
              <a:gd name="connsiteY86" fmla="*/ 1500859 h 1603018"/>
              <a:gd name="connsiteX87" fmla="*/ 2378036 w 9662615"/>
              <a:gd name="connsiteY87" fmla="*/ 1520645 h 1603018"/>
              <a:gd name="connsiteX88" fmla="*/ 2284269 w 9662615"/>
              <a:gd name="connsiteY88" fmla="*/ 1503068 h 1603018"/>
              <a:gd name="connsiteX89" fmla="*/ 2207104 w 9662615"/>
              <a:gd name="connsiteY89" fmla="*/ 1508888 h 1603018"/>
              <a:gd name="connsiteX90" fmla="*/ 2149226 w 9662615"/>
              <a:gd name="connsiteY90" fmla="*/ 1523409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73583 w 9662615"/>
              <a:gd name="connsiteY70" fmla="*/ 1501471 h 1603018"/>
              <a:gd name="connsiteX71" fmla="*/ 3640771 w 9662615"/>
              <a:gd name="connsiteY71" fmla="*/ 1531025 h 1603018"/>
              <a:gd name="connsiteX72" fmla="*/ 3576170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539383 w 9662615"/>
              <a:gd name="connsiteY86" fmla="*/ 1504835 h 1603018"/>
              <a:gd name="connsiteX87" fmla="*/ 2378036 w 9662615"/>
              <a:gd name="connsiteY87" fmla="*/ 1520645 h 1603018"/>
              <a:gd name="connsiteX88" fmla="*/ 2284269 w 9662615"/>
              <a:gd name="connsiteY88" fmla="*/ 1503068 h 1603018"/>
              <a:gd name="connsiteX89" fmla="*/ 2207104 w 9662615"/>
              <a:gd name="connsiteY89" fmla="*/ 1508888 h 1603018"/>
              <a:gd name="connsiteX90" fmla="*/ 2149226 w 9662615"/>
              <a:gd name="connsiteY90" fmla="*/ 1523409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73583 w 9662615"/>
              <a:gd name="connsiteY70" fmla="*/ 1501471 h 1603018"/>
              <a:gd name="connsiteX71" fmla="*/ 3640771 w 9662615"/>
              <a:gd name="connsiteY71" fmla="*/ 1531025 h 1603018"/>
              <a:gd name="connsiteX72" fmla="*/ 3576170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539383 w 9662615"/>
              <a:gd name="connsiteY86" fmla="*/ 1504835 h 1603018"/>
              <a:gd name="connsiteX87" fmla="*/ 2378036 w 9662615"/>
              <a:gd name="connsiteY87" fmla="*/ 1520645 h 1603018"/>
              <a:gd name="connsiteX88" fmla="*/ 2320049 w 9662615"/>
              <a:gd name="connsiteY88" fmla="*/ 1511019 h 1603018"/>
              <a:gd name="connsiteX89" fmla="*/ 2207104 w 9662615"/>
              <a:gd name="connsiteY89" fmla="*/ 1508888 h 1603018"/>
              <a:gd name="connsiteX90" fmla="*/ 2149226 w 9662615"/>
              <a:gd name="connsiteY90" fmla="*/ 1523409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73583 w 9662615"/>
              <a:gd name="connsiteY70" fmla="*/ 1501471 h 1603018"/>
              <a:gd name="connsiteX71" fmla="*/ 3640771 w 9662615"/>
              <a:gd name="connsiteY71" fmla="*/ 1531025 h 1603018"/>
              <a:gd name="connsiteX72" fmla="*/ 3576170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539383 w 9662615"/>
              <a:gd name="connsiteY86" fmla="*/ 1504835 h 1603018"/>
              <a:gd name="connsiteX87" fmla="*/ 2378036 w 9662615"/>
              <a:gd name="connsiteY87" fmla="*/ 1520645 h 1603018"/>
              <a:gd name="connsiteX88" fmla="*/ 2320049 w 9662615"/>
              <a:gd name="connsiteY88" fmla="*/ 1511019 h 1603018"/>
              <a:gd name="connsiteX89" fmla="*/ 2238909 w 9662615"/>
              <a:gd name="connsiteY89" fmla="*/ 1508888 h 1603018"/>
              <a:gd name="connsiteX90" fmla="*/ 2149226 w 9662615"/>
              <a:gd name="connsiteY90" fmla="*/ 1523409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73583 w 9662615"/>
              <a:gd name="connsiteY70" fmla="*/ 1501471 h 1603018"/>
              <a:gd name="connsiteX71" fmla="*/ 3640771 w 9662615"/>
              <a:gd name="connsiteY71" fmla="*/ 1531025 h 1603018"/>
              <a:gd name="connsiteX72" fmla="*/ 3576170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539383 w 9662615"/>
              <a:gd name="connsiteY86" fmla="*/ 1504835 h 1603018"/>
              <a:gd name="connsiteX87" fmla="*/ 2378036 w 9662615"/>
              <a:gd name="connsiteY87" fmla="*/ 1520645 h 1603018"/>
              <a:gd name="connsiteX88" fmla="*/ 2320049 w 9662615"/>
              <a:gd name="connsiteY88" fmla="*/ 1511019 h 1603018"/>
              <a:gd name="connsiteX89" fmla="*/ 2238909 w 9662615"/>
              <a:gd name="connsiteY89" fmla="*/ 1508888 h 1603018"/>
              <a:gd name="connsiteX90" fmla="*/ 2181031 w 9662615"/>
              <a:gd name="connsiteY90" fmla="*/ 1531361 h 1603018"/>
              <a:gd name="connsiteX91" fmla="*/ 208478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73583 w 9662615"/>
              <a:gd name="connsiteY70" fmla="*/ 1501471 h 1603018"/>
              <a:gd name="connsiteX71" fmla="*/ 3640771 w 9662615"/>
              <a:gd name="connsiteY71" fmla="*/ 1531025 h 1603018"/>
              <a:gd name="connsiteX72" fmla="*/ 3576170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539383 w 9662615"/>
              <a:gd name="connsiteY86" fmla="*/ 1504835 h 1603018"/>
              <a:gd name="connsiteX87" fmla="*/ 2378036 w 9662615"/>
              <a:gd name="connsiteY87" fmla="*/ 1520645 h 1603018"/>
              <a:gd name="connsiteX88" fmla="*/ 2320049 w 9662615"/>
              <a:gd name="connsiteY88" fmla="*/ 1511019 h 1603018"/>
              <a:gd name="connsiteX89" fmla="*/ 2238909 w 9662615"/>
              <a:gd name="connsiteY89" fmla="*/ 1508888 h 1603018"/>
              <a:gd name="connsiteX90" fmla="*/ 2181031 w 9662615"/>
              <a:gd name="connsiteY90" fmla="*/ 1531361 h 1603018"/>
              <a:gd name="connsiteX91" fmla="*/ 2112613 w 9662615"/>
              <a:gd name="connsiteY91" fmla="*/ 1524245 h 1603018"/>
              <a:gd name="connsiteX92" fmla="*/ 2070075 w 9662615"/>
              <a:gd name="connsiteY92" fmla="*/ 1511285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73583 w 9662615"/>
              <a:gd name="connsiteY70" fmla="*/ 1501471 h 1603018"/>
              <a:gd name="connsiteX71" fmla="*/ 3640771 w 9662615"/>
              <a:gd name="connsiteY71" fmla="*/ 1531025 h 1603018"/>
              <a:gd name="connsiteX72" fmla="*/ 3576170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539383 w 9662615"/>
              <a:gd name="connsiteY86" fmla="*/ 1504835 h 1603018"/>
              <a:gd name="connsiteX87" fmla="*/ 2378036 w 9662615"/>
              <a:gd name="connsiteY87" fmla="*/ 1520645 h 1603018"/>
              <a:gd name="connsiteX88" fmla="*/ 2320049 w 9662615"/>
              <a:gd name="connsiteY88" fmla="*/ 1511019 h 1603018"/>
              <a:gd name="connsiteX89" fmla="*/ 2238909 w 9662615"/>
              <a:gd name="connsiteY89" fmla="*/ 1508888 h 1603018"/>
              <a:gd name="connsiteX90" fmla="*/ 2181031 w 9662615"/>
              <a:gd name="connsiteY90" fmla="*/ 1531361 h 1603018"/>
              <a:gd name="connsiteX91" fmla="*/ 2112613 w 9662615"/>
              <a:gd name="connsiteY91" fmla="*/ 1524245 h 1603018"/>
              <a:gd name="connsiteX92" fmla="*/ 2046221 w 9662615"/>
              <a:gd name="connsiteY92" fmla="*/ 1523212 h 1603018"/>
              <a:gd name="connsiteX93" fmla="*/ 2001057 w 9662615"/>
              <a:gd name="connsiteY93" fmla="*/ 1516449 h 1603018"/>
              <a:gd name="connsiteX94" fmla="*/ 1896330 w 9662615"/>
              <a:gd name="connsiteY94" fmla="*/ 1525725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 name="connsiteX0" fmla="*/ 0 w 9662615"/>
              <a:gd name="connsiteY0" fmla="*/ 0 h 1603018"/>
              <a:gd name="connsiteX1" fmla="*/ 9662615 w 9662615"/>
              <a:gd name="connsiteY1" fmla="*/ 0 h 1603018"/>
              <a:gd name="connsiteX2" fmla="*/ 9662615 w 9662615"/>
              <a:gd name="connsiteY2" fmla="*/ 1280346 h 1603018"/>
              <a:gd name="connsiteX3" fmla="*/ 9551077 w 9662615"/>
              <a:gd name="connsiteY3" fmla="*/ 1292033 h 1603018"/>
              <a:gd name="connsiteX4" fmla="*/ 9469546 w 9662615"/>
              <a:gd name="connsiteY4" fmla="*/ 1289837 h 1603018"/>
              <a:gd name="connsiteX5" fmla="*/ 9326260 w 9662615"/>
              <a:gd name="connsiteY5" fmla="*/ 1277155 h 1603018"/>
              <a:gd name="connsiteX6" fmla="*/ 9144767 w 9662615"/>
              <a:gd name="connsiteY6" fmla="*/ 1264120 h 1603018"/>
              <a:gd name="connsiteX7" fmla="*/ 8976400 w 9662615"/>
              <a:gd name="connsiteY7" fmla="*/ 1326661 h 1603018"/>
              <a:gd name="connsiteX8" fmla="*/ 8828711 w 9662615"/>
              <a:gd name="connsiteY8" fmla="*/ 1346394 h 1603018"/>
              <a:gd name="connsiteX9" fmla="*/ 8695953 w 9662615"/>
              <a:gd name="connsiteY9" fmla="*/ 1346784 h 1603018"/>
              <a:gd name="connsiteX10" fmla="*/ 8652191 w 9662615"/>
              <a:gd name="connsiteY10" fmla="*/ 1345903 h 1603018"/>
              <a:gd name="connsiteX11" fmla="*/ 8591582 w 9662615"/>
              <a:gd name="connsiteY11" fmla="*/ 1341666 h 1603018"/>
              <a:gd name="connsiteX12" fmla="*/ 8537336 w 9662615"/>
              <a:gd name="connsiteY12" fmla="*/ 1341684 h 1603018"/>
              <a:gd name="connsiteX13" fmla="*/ 8416849 w 9662615"/>
              <a:gd name="connsiteY13" fmla="*/ 1367085 h 1603018"/>
              <a:gd name="connsiteX14" fmla="*/ 8278355 w 9662615"/>
              <a:gd name="connsiteY14" fmla="*/ 1386569 h 1603018"/>
              <a:gd name="connsiteX15" fmla="*/ 8197961 w 9662615"/>
              <a:gd name="connsiteY15" fmla="*/ 1392804 h 1603018"/>
              <a:gd name="connsiteX16" fmla="*/ 8171196 w 9662615"/>
              <a:gd name="connsiteY16" fmla="*/ 1397216 h 1603018"/>
              <a:gd name="connsiteX17" fmla="*/ 8087910 w 9662615"/>
              <a:gd name="connsiteY17" fmla="*/ 1386449 h 1603018"/>
              <a:gd name="connsiteX18" fmla="*/ 7974579 w 9662615"/>
              <a:gd name="connsiteY18" fmla="*/ 1383439 h 1603018"/>
              <a:gd name="connsiteX19" fmla="*/ 7768351 w 9662615"/>
              <a:gd name="connsiteY19" fmla="*/ 1395051 h 1603018"/>
              <a:gd name="connsiteX20" fmla="*/ 7635985 w 9662615"/>
              <a:gd name="connsiteY20" fmla="*/ 1386363 h 1603018"/>
              <a:gd name="connsiteX21" fmla="*/ 7466069 w 9662615"/>
              <a:gd name="connsiteY21" fmla="*/ 1377654 h 1603018"/>
              <a:gd name="connsiteX22" fmla="*/ 7355642 w 9662615"/>
              <a:gd name="connsiteY22" fmla="*/ 1407761 h 1603018"/>
              <a:gd name="connsiteX23" fmla="*/ 7215220 w 9662615"/>
              <a:gd name="connsiteY23" fmla="*/ 1397856 h 1603018"/>
              <a:gd name="connsiteX24" fmla="*/ 7082147 w 9662615"/>
              <a:gd name="connsiteY24" fmla="*/ 1406113 h 1603018"/>
              <a:gd name="connsiteX25" fmla="*/ 6987129 w 9662615"/>
              <a:gd name="connsiteY25" fmla="*/ 1404834 h 1603018"/>
              <a:gd name="connsiteX26" fmla="*/ 6907567 w 9662615"/>
              <a:gd name="connsiteY26" fmla="*/ 1419149 h 1603018"/>
              <a:gd name="connsiteX27" fmla="*/ 6748428 w 9662615"/>
              <a:gd name="connsiteY27" fmla="*/ 1420308 h 1603018"/>
              <a:gd name="connsiteX28" fmla="*/ 6654257 w 9662615"/>
              <a:gd name="connsiteY28" fmla="*/ 1424143 h 1603018"/>
              <a:gd name="connsiteX29" fmla="*/ 6620123 w 9662615"/>
              <a:gd name="connsiteY29" fmla="*/ 1430535 h 1603018"/>
              <a:gd name="connsiteX30" fmla="*/ 6571355 w 9662615"/>
              <a:gd name="connsiteY30" fmla="*/ 1436144 h 1603018"/>
              <a:gd name="connsiteX31" fmla="*/ 6486557 w 9662615"/>
              <a:gd name="connsiteY31" fmla="*/ 1449861 h 1603018"/>
              <a:gd name="connsiteX32" fmla="*/ 6370419 w 9662615"/>
              <a:gd name="connsiteY32" fmla="*/ 1461649 h 1603018"/>
              <a:gd name="connsiteX33" fmla="*/ 6278839 w 9662615"/>
              <a:gd name="connsiteY33" fmla="*/ 1449160 h 1603018"/>
              <a:gd name="connsiteX34" fmla="*/ 6272455 w 9662615"/>
              <a:gd name="connsiteY34" fmla="*/ 1453191 h 1603018"/>
              <a:gd name="connsiteX35" fmla="*/ 6212659 w 9662615"/>
              <a:gd name="connsiteY35" fmla="*/ 1454850 h 1603018"/>
              <a:gd name="connsiteX36" fmla="*/ 6069317 w 9662615"/>
              <a:gd name="connsiteY36" fmla="*/ 1445838 h 1603018"/>
              <a:gd name="connsiteX37" fmla="*/ 5878477 w 9662615"/>
              <a:gd name="connsiteY37" fmla="*/ 1439180 h 1603018"/>
              <a:gd name="connsiteX38" fmla="*/ 5838387 w 9662615"/>
              <a:gd name="connsiteY38" fmla="*/ 1444679 h 1603018"/>
              <a:gd name="connsiteX39" fmla="*/ 5771136 w 9662615"/>
              <a:gd name="connsiteY39" fmla="*/ 1453639 h 1603018"/>
              <a:gd name="connsiteX40" fmla="*/ 5724081 w 9662615"/>
              <a:gd name="connsiteY40" fmla="*/ 1470431 h 1603018"/>
              <a:gd name="connsiteX41" fmla="*/ 5666577 w 9662615"/>
              <a:gd name="connsiteY41" fmla="*/ 1473921 h 1603018"/>
              <a:gd name="connsiteX42" fmla="*/ 5649068 w 9662615"/>
              <a:gd name="connsiteY42" fmla="*/ 1461676 h 1603018"/>
              <a:gd name="connsiteX43" fmla="*/ 5588902 w 9662615"/>
              <a:gd name="connsiteY43" fmla="*/ 1469647 h 1603018"/>
              <a:gd name="connsiteX44" fmla="*/ 5498090 w 9662615"/>
              <a:gd name="connsiteY44" fmla="*/ 1483173 h 1603018"/>
              <a:gd name="connsiteX45" fmla="*/ 5444641 w 9662615"/>
              <a:gd name="connsiteY45" fmla="*/ 1487602 h 1603018"/>
              <a:gd name="connsiteX46" fmla="*/ 5299812 w 9662615"/>
              <a:gd name="connsiteY46" fmla="*/ 1503362 h 1603018"/>
              <a:gd name="connsiteX47" fmla="*/ 5245752 w 9662615"/>
              <a:gd name="connsiteY47" fmla="*/ 1520612 h 1603018"/>
              <a:gd name="connsiteX48" fmla="*/ 5177807 w 9662615"/>
              <a:gd name="connsiteY48" fmla="*/ 1526802 h 1603018"/>
              <a:gd name="connsiteX49" fmla="*/ 5113910 w 9662615"/>
              <a:gd name="connsiteY49" fmla="*/ 1533205 h 1603018"/>
              <a:gd name="connsiteX50" fmla="*/ 5059484 w 9662615"/>
              <a:gd name="connsiteY50" fmla="*/ 1546802 h 1603018"/>
              <a:gd name="connsiteX51" fmla="*/ 5038524 w 9662615"/>
              <a:gd name="connsiteY51" fmla="*/ 1545675 h 1603018"/>
              <a:gd name="connsiteX52" fmla="*/ 5026564 w 9662615"/>
              <a:gd name="connsiteY52" fmla="*/ 1545376 h 1603018"/>
              <a:gd name="connsiteX53" fmla="*/ 4969433 w 9662615"/>
              <a:gd name="connsiteY53" fmla="*/ 1550865 h 1603018"/>
              <a:gd name="connsiteX54" fmla="*/ 4871726 w 9662615"/>
              <a:gd name="connsiteY54" fmla="*/ 1570584 h 1603018"/>
              <a:gd name="connsiteX55" fmla="*/ 4843267 w 9662615"/>
              <a:gd name="connsiteY55" fmla="*/ 1561459 h 1603018"/>
              <a:gd name="connsiteX56" fmla="*/ 4821058 w 9662615"/>
              <a:gd name="connsiteY56" fmla="*/ 1553078 h 1603018"/>
              <a:gd name="connsiteX57" fmla="*/ 4791466 w 9662615"/>
              <a:gd name="connsiteY57" fmla="*/ 1561324 h 1603018"/>
              <a:gd name="connsiteX58" fmla="*/ 4784247 w 9662615"/>
              <a:gd name="connsiteY58" fmla="*/ 1562342 h 1603018"/>
              <a:gd name="connsiteX59" fmla="*/ 4739309 w 9662615"/>
              <a:gd name="connsiteY59" fmla="*/ 1553948 h 1603018"/>
              <a:gd name="connsiteX60" fmla="*/ 4697562 w 9662615"/>
              <a:gd name="connsiteY60" fmla="*/ 1551206 h 1603018"/>
              <a:gd name="connsiteX61" fmla="*/ 4650737 w 9662615"/>
              <a:gd name="connsiteY61" fmla="*/ 1537381 h 1603018"/>
              <a:gd name="connsiteX62" fmla="*/ 4583150 w 9662615"/>
              <a:gd name="connsiteY62" fmla="*/ 1529064 h 1603018"/>
              <a:gd name="connsiteX63" fmla="*/ 4521734 w 9662615"/>
              <a:gd name="connsiteY63" fmla="*/ 1529359 h 1603018"/>
              <a:gd name="connsiteX64" fmla="*/ 4382398 w 9662615"/>
              <a:gd name="connsiteY64" fmla="*/ 1534108 h 1603018"/>
              <a:gd name="connsiteX65" fmla="*/ 4221826 w 9662615"/>
              <a:gd name="connsiteY65" fmla="*/ 1500972 h 1603018"/>
              <a:gd name="connsiteX66" fmla="*/ 4096601 w 9662615"/>
              <a:gd name="connsiteY66" fmla="*/ 1521563 h 1603018"/>
              <a:gd name="connsiteX67" fmla="*/ 4002441 w 9662615"/>
              <a:gd name="connsiteY67" fmla="*/ 1528912 h 1603018"/>
              <a:gd name="connsiteX68" fmla="*/ 3833906 w 9662615"/>
              <a:gd name="connsiteY68" fmla="*/ 1516637 h 1603018"/>
              <a:gd name="connsiteX69" fmla="*/ 3763845 w 9662615"/>
              <a:gd name="connsiteY69" fmla="*/ 1501782 h 1603018"/>
              <a:gd name="connsiteX70" fmla="*/ 3673583 w 9662615"/>
              <a:gd name="connsiteY70" fmla="*/ 1501471 h 1603018"/>
              <a:gd name="connsiteX71" fmla="*/ 3640771 w 9662615"/>
              <a:gd name="connsiteY71" fmla="*/ 1531025 h 1603018"/>
              <a:gd name="connsiteX72" fmla="*/ 3576170 w 9662615"/>
              <a:gd name="connsiteY72" fmla="*/ 1516288 h 1603018"/>
              <a:gd name="connsiteX73" fmla="*/ 3540258 w 9662615"/>
              <a:gd name="connsiteY73" fmla="*/ 1516976 h 1603018"/>
              <a:gd name="connsiteX74" fmla="*/ 3522853 w 9662615"/>
              <a:gd name="connsiteY74" fmla="*/ 1538044 h 1603018"/>
              <a:gd name="connsiteX75" fmla="*/ 3480929 w 9662615"/>
              <a:gd name="connsiteY75" fmla="*/ 1526739 h 1603018"/>
              <a:gd name="connsiteX76" fmla="*/ 3430805 w 9662615"/>
              <a:gd name="connsiteY76" fmla="*/ 1542521 h 1603018"/>
              <a:gd name="connsiteX77" fmla="*/ 3292707 w 9662615"/>
              <a:gd name="connsiteY77" fmla="*/ 1520490 h 1603018"/>
              <a:gd name="connsiteX78" fmla="*/ 3187872 w 9662615"/>
              <a:gd name="connsiteY78" fmla="*/ 1519991 h 1603018"/>
              <a:gd name="connsiteX79" fmla="*/ 3148026 w 9662615"/>
              <a:gd name="connsiteY79" fmla="*/ 1524777 h 1603018"/>
              <a:gd name="connsiteX80" fmla="*/ 3092394 w 9662615"/>
              <a:gd name="connsiteY80" fmla="*/ 1528115 h 1603018"/>
              <a:gd name="connsiteX81" fmla="*/ 2994200 w 9662615"/>
              <a:gd name="connsiteY81" fmla="*/ 1537857 h 1603018"/>
              <a:gd name="connsiteX82" fmla="*/ 2862301 w 9662615"/>
              <a:gd name="connsiteY82" fmla="*/ 1544250 h 1603018"/>
              <a:gd name="connsiteX83" fmla="*/ 2766335 w 9662615"/>
              <a:gd name="connsiteY83" fmla="*/ 1527662 h 1603018"/>
              <a:gd name="connsiteX84" fmla="*/ 2757836 w 9662615"/>
              <a:gd name="connsiteY84" fmla="*/ 1531371 h 1603018"/>
              <a:gd name="connsiteX85" fmla="*/ 2691555 w 9662615"/>
              <a:gd name="connsiteY85" fmla="*/ 1530283 h 1603018"/>
              <a:gd name="connsiteX86" fmla="*/ 2539383 w 9662615"/>
              <a:gd name="connsiteY86" fmla="*/ 1504835 h 1603018"/>
              <a:gd name="connsiteX87" fmla="*/ 2378036 w 9662615"/>
              <a:gd name="connsiteY87" fmla="*/ 1520645 h 1603018"/>
              <a:gd name="connsiteX88" fmla="*/ 2320049 w 9662615"/>
              <a:gd name="connsiteY88" fmla="*/ 1511019 h 1603018"/>
              <a:gd name="connsiteX89" fmla="*/ 2238909 w 9662615"/>
              <a:gd name="connsiteY89" fmla="*/ 1508888 h 1603018"/>
              <a:gd name="connsiteX90" fmla="*/ 2181031 w 9662615"/>
              <a:gd name="connsiteY90" fmla="*/ 1531361 h 1603018"/>
              <a:gd name="connsiteX91" fmla="*/ 2112613 w 9662615"/>
              <a:gd name="connsiteY91" fmla="*/ 1524245 h 1603018"/>
              <a:gd name="connsiteX92" fmla="*/ 2046221 w 9662615"/>
              <a:gd name="connsiteY92" fmla="*/ 1523212 h 1603018"/>
              <a:gd name="connsiteX93" fmla="*/ 2001057 w 9662615"/>
              <a:gd name="connsiteY93" fmla="*/ 1516449 h 1603018"/>
              <a:gd name="connsiteX94" fmla="*/ 1920184 w 9662615"/>
              <a:gd name="connsiteY94" fmla="*/ 1533676 h 1603018"/>
              <a:gd name="connsiteX95" fmla="*/ 1835994 w 9662615"/>
              <a:gd name="connsiteY95" fmla="*/ 1527678 h 1603018"/>
              <a:gd name="connsiteX96" fmla="*/ 1671119 w 9662615"/>
              <a:gd name="connsiteY96" fmla="*/ 1536701 h 1603018"/>
              <a:gd name="connsiteX97" fmla="*/ 1565556 w 9662615"/>
              <a:gd name="connsiteY97" fmla="*/ 1556503 h 1603018"/>
              <a:gd name="connsiteX98" fmla="*/ 1407755 w 9662615"/>
              <a:gd name="connsiteY98" fmla="*/ 1571444 h 1603018"/>
              <a:gd name="connsiteX99" fmla="*/ 1291872 w 9662615"/>
              <a:gd name="connsiteY99" fmla="*/ 1579471 h 1603018"/>
              <a:gd name="connsiteX100" fmla="*/ 1245251 w 9662615"/>
              <a:gd name="connsiteY100" fmla="*/ 1603018 h 1603018"/>
              <a:gd name="connsiteX101" fmla="*/ 1181938 w 9662615"/>
              <a:gd name="connsiteY101" fmla="*/ 1592789 h 1603018"/>
              <a:gd name="connsiteX102" fmla="*/ 1091432 w 9662615"/>
              <a:gd name="connsiteY102" fmla="*/ 1571003 h 1603018"/>
              <a:gd name="connsiteX103" fmla="*/ 940355 w 9662615"/>
              <a:gd name="connsiteY103" fmla="*/ 1560638 h 1603018"/>
              <a:gd name="connsiteX104" fmla="*/ 868264 w 9662615"/>
              <a:gd name="connsiteY104" fmla="*/ 1566392 h 1603018"/>
              <a:gd name="connsiteX105" fmla="*/ 792765 w 9662615"/>
              <a:gd name="connsiteY105" fmla="*/ 1563102 h 1603018"/>
              <a:gd name="connsiteX106" fmla="*/ 653153 w 9662615"/>
              <a:gd name="connsiteY106" fmla="*/ 1563516 h 1603018"/>
              <a:gd name="connsiteX107" fmla="*/ 541933 w 9662615"/>
              <a:gd name="connsiteY107" fmla="*/ 1561051 h 1603018"/>
              <a:gd name="connsiteX108" fmla="*/ 472797 w 9662615"/>
              <a:gd name="connsiteY108" fmla="*/ 1568904 h 1603018"/>
              <a:gd name="connsiteX109" fmla="*/ 396059 w 9662615"/>
              <a:gd name="connsiteY109" fmla="*/ 1560970 h 1603018"/>
              <a:gd name="connsiteX110" fmla="*/ 336819 w 9662615"/>
              <a:gd name="connsiteY110" fmla="*/ 1560892 h 1603018"/>
              <a:gd name="connsiteX111" fmla="*/ 267163 w 9662615"/>
              <a:gd name="connsiteY111" fmla="*/ 1531913 h 1603018"/>
              <a:gd name="connsiteX112" fmla="*/ 196644 w 9662615"/>
              <a:gd name="connsiteY112" fmla="*/ 1524565 h 1603018"/>
              <a:gd name="connsiteX113" fmla="*/ 86819 w 9662615"/>
              <a:gd name="connsiteY113" fmla="*/ 1519517 h 1603018"/>
              <a:gd name="connsiteX114" fmla="*/ 53369 w 9662615"/>
              <a:gd name="connsiteY114" fmla="*/ 1516853 h 1603018"/>
              <a:gd name="connsiteX115" fmla="*/ 2359 w 9662615"/>
              <a:gd name="connsiteY115" fmla="*/ 1515247 h 1603018"/>
              <a:gd name="connsiteX116" fmla="*/ 0 w 9662615"/>
              <a:gd name="connsiteY116" fmla="*/ 1514932 h 1603018"/>
              <a:gd name="connsiteX117" fmla="*/ 0 w 9662615"/>
              <a:gd name="connsiteY117" fmla="*/ 0 h 160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9662615" h="1603018">
                <a:moveTo>
                  <a:pt x="0" y="0"/>
                </a:moveTo>
                <a:lnTo>
                  <a:pt x="9662615" y="0"/>
                </a:lnTo>
                <a:lnTo>
                  <a:pt x="9662615" y="1280346"/>
                </a:lnTo>
                <a:lnTo>
                  <a:pt x="9551077" y="1292033"/>
                </a:lnTo>
                <a:cubicBezTo>
                  <a:pt x="9489925" y="1291588"/>
                  <a:pt x="9543615" y="1296257"/>
                  <a:pt x="9469546" y="1289837"/>
                </a:cubicBezTo>
                <a:cubicBezTo>
                  <a:pt x="9413040" y="1331485"/>
                  <a:pt x="9340031" y="1268376"/>
                  <a:pt x="9326260" y="1277155"/>
                </a:cubicBezTo>
                <a:cubicBezTo>
                  <a:pt x="9234251" y="1284900"/>
                  <a:pt x="9225377" y="1258935"/>
                  <a:pt x="9144767" y="1264120"/>
                </a:cubicBezTo>
                <a:cubicBezTo>
                  <a:pt x="9159115" y="1310075"/>
                  <a:pt x="9066692" y="1304806"/>
                  <a:pt x="8976400" y="1326661"/>
                </a:cubicBezTo>
                <a:cubicBezTo>
                  <a:pt x="8931920" y="1325947"/>
                  <a:pt x="8871807" y="1351060"/>
                  <a:pt x="8828711" y="1346394"/>
                </a:cubicBezTo>
                <a:cubicBezTo>
                  <a:pt x="8809650" y="1326213"/>
                  <a:pt x="8718313" y="1358527"/>
                  <a:pt x="8695953" y="1346784"/>
                </a:cubicBezTo>
                <a:cubicBezTo>
                  <a:pt x="8694290" y="1355317"/>
                  <a:pt x="8661526" y="1349865"/>
                  <a:pt x="8652191" y="1345903"/>
                </a:cubicBezTo>
                <a:cubicBezTo>
                  <a:pt x="8641363" y="1349626"/>
                  <a:pt x="8603292" y="1341304"/>
                  <a:pt x="8591582" y="1341666"/>
                </a:cubicBezTo>
                <a:cubicBezTo>
                  <a:pt x="8568421" y="1323004"/>
                  <a:pt x="8565847" y="1352287"/>
                  <a:pt x="8537336" y="1341684"/>
                </a:cubicBezTo>
                <a:cubicBezTo>
                  <a:pt x="8524809" y="1348019"/>
                  <a:pt x="8445703" y="1377667"/>
                  <a:pt x="8416849" y="1367085"/>
                </a:cubicBezTo>
                <a:cubicBezTo>
                  <a:pt x="8350736" y="1379599"/>
                  <a:pt x="8346589" y="1391624"/>
                  <a:pt x="8278355" y="1386569"/>
                </a:cubicBezTo>
                <a:cubicBezTo>
                  <a:pt x="8268756" y="1398649"/>
                  <a:pt x="8183331" y="1371185"/>
                  <a:pt x="8197961" y="1392804"/>
                </a:cubicBezTo>
                <a:cubicBezTo>
                  <a:pt x="8175189" y="1391748"/>
                  <a:pt x="8158503" y="1383145"/>
                  <a:pt x="8171196" y="1397216"/>
                </a:cubicBezTo>
                <a:cubicBezTo>
                  <a:pt x="8141821" y="1397466"/>
                  <a:pt x="8125626" y="1386947"/>
                  <a:pt x="8087910" y="1386449"/>
                </a:cubicBezTo>
                <a:cubicBezTo>
                  <a:pt x="8029319" y="1362701"/>
                  <a:pt x="8020916" y="1407035"/>
                  <a:pt x="7974579" y="1383439"/>
                </a:cubicBezTo>
                <a:cubicBezTo>
                  <a:pt x="7912074" y="1402493"/>
                  <a:pt x="7841761" y="1389550"/>
                  <a:pt x="7768351" y="1395051"/>
                </a:cubicBezTo>
                <a:cubicBezTo>
                  <a:pt x="7741665" y="1390266"/>
                  <a:pt x="7663663" y="1410813"/>
                  <a:pt x="7635985" y="1386363"/>
                </a:cubicBezTo>
                <a:cubicBezTo>
                  <a:pt x="7646173" y="1415707"/>
                  <a:pt x="7542198" y="1378410"/>
                  <a:pt x="7466069" y="1377654"/>
                </a:cubicBezTo>
                <a:cubicBezTo>
                  <a:pt x="7427626" y="1403818"/>
                  <a:pt x="7337822" y="1398948"/>
                  <a:pt x="7355642" y="1407761"/>
                </a:cubicBezTo>
                <a:cubicBezTo>
                  <a:pt x="7270634" y="1390553"/>
                  <a:pt x="7306340" y="1403822"/>
                  <a:pt x="7215220" y="1397856"/>
                </a:cubicBezTo>
                <a:cubicBezTo>
                  <a:pt x="7175381" y="1421457"/>
                  <a:pt x="7122339" y="1428094"/>
                  <a:pt x="7082147" y="1406113"/>
                </a:cubicBezTo>
                <a:cubicBezTo>
                  <a:pt x="7040624" y="1425217"/>
                  <a:pt x="7029993" y="1391726"/>
                  <a:pt x="6987129" y="1404834"/>
                </a:cubicBezTo>
                <a:cubicBezTo>
                  <a:pt x="6953477" y="1411964"/>
                  <a:pt x="6957479" y="1421694"/>
                  <a:pt x="6907567" y="1419149"/>
                </a:cubicBezTo>
                <a:cubicBezTo>
                  <a:pt x="6863513" y="1408514"/>
                  <a:pt x="6803088" y="1434619"/>
                  <a:pt x="6748428" y="1420308"/>
                </a:cubicBezTo>
                <a:cubicBezTo>
                  <a:pt x="6728317" y="1416860"/>
                  <a:pt x="6666046" y="1417296"/>
                  <a:pt x="6654257" y="1424143"/>
                </a:cubicBezTo>
                <a:cubicBezTo>
                  <a:pt x="6641271" y="1425628"/>
                  <a:pt x="6626125" y="1423202"/>
                  <a:pt x="6620123" y="1430535"/>
                </a:cubicBezTo>
                <a:cubicBezTo>
                  <a:pt x="6610208" y="1439359"/>
                  <a:pt x="6564906" y="1425734"/>
                  <a:pt x="6571355" y="1436144"/>
                </a:cubicBezTo>
                <a:cubicBezTo>
                  <a:pt x="6539188" y="1426808"/>
                  <a:pt x="6513602" y="1445293"/>
                  <a:pt x="6486557" y="1449861"/>
                </a:cubicBezTo>
                <a:cubicBezTo>
                  <a:pt x="6461221" y="1440598"/>
                  <a:pt x="6429457" y="1459319"/>
                  <a:pt x="6370419" y="1461649"/>
                </a:cubicBezTo>
                <a:cubicBezTo>
                  <a:pt x="6342558" y="1450937"/>
                  <a:pt x="6330664" y="1463365"/>
                  <a:pt x="6278839" y="1449160"/>
                </a:cubicBezTo>
                <a:cubicBezTo>
                  <a:pt x="6277206" y="1450621"/>
                  <a:pt x="6275057" y="1451978"/>
                  <a:pt x="6272455" y="1453191"/>
                </a:cubicBezTo>
                <a:cubicBezTo>
                  <a:pt x="6257338" y="1460236"/>
                  <a:pt x="6230567" y="1460979"/>
                  <a:pt x="6212659" y="1454850"/>
                </a:cubicBezTo>
                <a:cubicBezTo>
                  <a:pt x="6130994" y="1436046"/>
                  <a:pt x="6135790" y="1448771"/>
                  <a:pt x="6069317" y="1445838"/>
                </a:cubicBezTo>
                <a:cubicBezTo>
                  <a:pt x="5994738" y="1444791"/>
                  <a:pt x="5975991" y="1456673"/>
                  <a:pt x="5878477" y="1439180"/>
                </a:cubicBezTo>
                <a:cubicBezTo>
                  <a:pt x="5870803" y="1447519"/>
                  <a:pt x="5859206" y="1448153"/>
                  <a:pt x="5838387" y="1444679"/>
                </a:cubicBezTo>
                <a:cubicBezTo>
                  <a:pt x="5802317" y="1444778"/>
                  <a:pt x="5810848" y="1465165"/>
                  <a:pt x="5771136" y="1453639"/>
                </a:cubicBezTo>
                <a:cubicBezTo>
                  <a:pt x="5780732" y="1464484"/>
                  <a:pt x="5704275" y="1459369"/>
                  <a:pt x="5724081" y="1470431"/>
                </a:cubicBezTo>
                <a:cubicBezTo>
                  <a:pt x="5703536" y="1480946"/>
                  <a:pt x="5687323" y="1464719"/>
                  <a:pt x="5666577" y="1473921"/>
                </a:cubicBezTo>
                <a:cubicBezTo>
                  <a:pt x="5640974" y="1476520"/>
                  <a:pt x="5678275" y="1461854"/>
                  <a:pt x="5649068" y="1461676"/>
                </a:cubicBezTo>
                <a:cubicBezTo>
                  <a:pt x="5614218" y="1463443"/>
                  <a:pt x="5608578" y="1443299"/>
                  <a:pt x="5588902" y="1469647"/>
                </a:cubicBezTo>
                <a:cubicBezTo>
                  <a:pt x="5550386" y="1464321"/>
                  <a:pt x="5546573" y="1476049"/>
                  <a:pt x="5498090" y="1483173"/>
                </a:cubicBezTo>
                <a:cubicBezTo>
                  <a:pt x="5475226" y="1477314"/>
                  <a:pt x="5459293" y="1480930"/>
                  <a:pt x="5444641" y="1487602"/>
                </a:cubicBezTo>
                <a:cubicBezTo>
                  <a:pt x="5395328" y="1487320"/>
                  <a:pt x="5353572" y="1498007"/>
                  <a:pt x="5299812" y="1503362"/>
                </a:cubicBezTo>
                <a:cubicBezTo>
                  <a:pt x="5238326" y="1497756"/>
                  <a:pt x="5303225" y="1514963"/>
                  <a:pt x="5245752" y="1520612"/>
                </a:cubicBezTo>
                <a:cubicBezTo>
                  <a:pt x="5190753" y="1507732"/>
                  <a:pt x="5205712" y="1518627"/>
                  <a:pt x="5177807" y="1526802"/>
                </a:cubicBezTo>
                <a:lnTo>
                  <a:pt x="5113910" y="1533205"/>
                </a:lnTo>
                <a:lnTo>
                  <a:pt x="5059484" y="1546802"/>
                </a:lnTo>
                <a:lnTo>
                  <a:pt x="5038524" y="1545675"/>
                </a:lnTo>
                <a:lnTo>
                  <a:pt x="5026564" y="1545376"/>
                </a:lnTo>
                <a:cubicBezTo>
                  <a:pt x="5006873" y="1544046"/>
                  <a:pt x="4987701" y="1552900"/>
                  <a:pt x="4969433" y="1550865"/>
                </a:cubicBezTo>
                <a:cubicBezTo>
                  <a:pt x="4943627" y="1555066"/>
                  <a:pt x="4892754" y="1568818"/>
                  <a:pt x="4871726" y="1570584"/>
                </a:cubicBezTo>
                <a:cubicBezTo>
                  <a:pt x="4863638" y="1570310"/>
                  <a:pt x="4846771" y="1559566"/>
                  <a:pt x="4843267" y="1561459"/>
                </a:cubicBezTo>
                <a:lnTo>
                  <a:pt x="4821058" y="1553078"/>
                </a:lnTo>
                <a:lnTo>
                  <a:pt x="4791466" y="1561324"/>
                </a:lnTo>
                <a:lnTo>
                  <a:pt x="4784247" y="1562342"/>
                </a:lnTo>
                <a:cubicBezTo>
                  <a:pt x="4770593" y="1574121"/>
                  <a:pt x="4776816" y="1558072"/>
                  <a:pt x="4739309" y="1553948"/>
                </a:cubicBezTo>
                <a:cubicBezTo>
                  <a:pt x="4684311" y="1578213"/>
                  <a:pt x="4712803" y="1566697"/>
                  <a:pt x="4697562" y="1551206"/>
                </a:cubicBezTo>
                <a:lnTo>
                  <a:pt x="4650737" y="1537381"/>
                </a:lnTo>
                <a:cubicBezTo>
                  <a:pt x="4628208" y="1530633"/>
                  <a:pt x="4609654" y="1567617"/>
                  <a:pt x="4583150" y="1529064"/>
                </a:cubicBezTo>
                <a:cubicBezTo>
                  <a:pt x="4575879" y="1527088"/>
                  <a:pt x="4527005" y="1532552"/>
                  <a:pt x="4521734" y="1529359"/>
                </a:cubicBezTo>
                <a:cubicBezTo>
                  <a:pt x="4457980" y="1517590"/>
                  <a:pt x="4465052" y="1532003"/>
                  <a:pt x="4382398" y="1534108"/>
                </a:cubicBezTo>
                <a:cubicBezTo>
                  <a:pt x="4347480" y="1506889"/>
                  <a:pt x="4310783" y="1494709"/>
                  <a:pt x="4221826" y="1500972"/>
                </a:cubicBezTo>
                <a:cubicBezTo>
                  <a:pt x="4174471" y="1526598"/>
                  <a:pt x="4136675" y="1542031"/>
                  <a:pt x="4096601" y="1521563"/>
                </a:cubicBezTo>
                <a:cubicBezTo>
                  <a:pt x="4015086" y="1550501"/>
                  <a:pt x="3986123" y="1519347"/>
                  <a:pt x="4002441" y="1528912"/>
                </a:cubicBezTo>
                <a:cubicBezTo>
                  <a:pt x="3967120" y="1539744"/>
                  <a:pt x="3931774" y="1526729"/>
                  <a:pt x="3833906" y="1516637"/>
                </a:cubicBezTo>
                <a:cubicBezTo>
                  <a:pt x="3781438" y="1538249"/>
                  <a:pt x="3822855" y="1526006"/>
                  <a:pt x="3763845" y="1501782"/>
                </a:cubicBezTo>
                <a:cubicBezTo>
                  <a:pt x="3734533" y="1525292"/>
                  <a:pt x="3677359" y="1524487"/>
                  <a:pt x="3673583" y="1501471"/>
                </a:cubicBezTo>
                <a:cubicBezTo>
                  <a:pt x="3663687" y="1502855"/>
                  <a:pt x="3650245" y="1528777"/>
                  <a:pt x="3640771" y="1531025"/>
                </a:cubicBezTo>
                <a:lnTo>
                  <a:pt x="3576170" y="1516288"/>
                </a:lnTo>
                <a:lnTo>
                  <a:pt x="3540258" y="1516976"/>
                </a:lnTo>
                <a:lnTo>
                  <a:pt x="3522853" y="1538044"/>
                </a:lnTo>
                <a:lnTo>
                  <a:pt x="3480929" y="1526739"/>
                </a:lnTo>
                <a:cubicBezTo>
                  <a:pt x="3469671" y="1527693"/>
                  <a:pt x="3444273" y="1543724"/>
                  <a:pt x="3430805" y="1542521"/>
                </a:cubicBezTo>
                <a:cubicBezTo>
                  <a:pt x="3386352" y="1529947"/>
                  <a:pt x="3347457" y="1537200"/>
                  <a:pt x="3292707" y="1520490"/>
                </a:cubicBezTo>
                <a:cubicBezTo>
                  <a:pt x="3271897" y="1516147"/>
                  <a:pt x="3203347" y="1513732"/>
                  <a:pt x="3187872" y="1519991"/>
                </a:cubicBezTo>
                <a:cubicBezTo>
                  <a:pt x="3173062" y="1520872"/>
                  <a:pt x="3157325" y="1517771"/>
                  <a:pt x="3148026" y="1524777"/>
                </a:cubicBezTo>
                <a:cubicBezTo>
                  <a:pt x="3133878" y="1533085"/>
                  <a:pt x="3089156" y="1517485"/>
                  <a:pt x="3092394" y="1528115"/>
                </a:cubicBezTo>
                <a:cubicBezTo>
                  <a:pt x="3060512" y="1517374"/>
                  <a:pt x="3025593" y="1534558"/>
                  <a:pt x="2994200" y="1537857"/>
                </a:cubicBezTo>
                <a:cubicBezTo>
                  <a:pt x="2969798" y="1527501"/>
                  <a:pt x="2927999" y="1544636"/>
                  <a:pt x="2862301" y="1544250"/>
                </a:cubicBezTo>
                <a:cubicBezTo>
                  <a:pt x="2835658" y="1532340"/>
                  <a:pt x="2818008" y="1544135"/>
                  <a:pt x="2766335" y="1527662"/>
                </a:cubicBezTo>
                <a:cubicBezTo>
                  <a:pt x="2764004" y="1529036"/>
                  <a:pt x="2761142" y="1530285"/>
                  <a:pt x="2757836" y="1531371"/>
                </a:cubicBezTo>
                <a:cubicBezTo>
                  <a:pt x="2738633" y="1537675"/>
                  <a:pt x="2708957" y="1537188"/>
                  <a:pt x="2691555" y="1530283"/>
                </a:cubicBezTo>
                <a:cubicBezTo>
                  <a:pt x="2608810" y="1507878"/>
                  <a:pt x="2611304" y="1510787"/>
                  <a:pt x="2539383" y="1504835"/>
                </a:cubicBezTo>
                <a:cubicBezTo>
                  <a:pt x="2457862" y="1500384"/>
                  <a:pt x="2478670" y="1542474"/>
                  <a:pt x="2378036" y="1520645"/>
                </a:cubicBezTo>
                <a:cubicBezTo>
                  <a:pt x="2366529" y="1528574"/>
                  <a:pt x="2341629" y="1515421"/>
                  <a:pt x="2320049" y="1511019"/>
                </a:cubicBezTo>
                <a:cubicBezTo>
                  <a:pt x="2280399" y="1509467"/>
                  <a:pt x="2278267" y="1522148"/>
                  <a:pt x="2238909" y="1508888"/>
                </a:cubicBezTo>
                <a:cubicBezTo>
                  <a:pt x="2245444" y="1520095"/>
                  <a:pt x="2163364" y="1519472"/>
                  <a:pt x="2181031" y="1531361"/>
                </a:cubicBezTo>
                <a:cubicBezTo>
                  <a:pt x="2154585" y="1540861"/>
                  <a:pt x="2138796" y="1516056"/>
                  <a:pt x="2112613" y="1524245"/>
                </a:cubicBezTo>
                <a:cubicBezTo>
                  <a:pt x="2083537" y="1525655"/>
                  <a:pt x="2078233" y="1524725"/>
                  <a:pt x="2046221" y="1523212"/>
                </a:cubicBezTo>
                <a:cubicBezTo>
                  <a:pt x="2007296" y="1523373"/>
                  <a:pt x="2032394" y="1491187"/>
                  <a:pt x="2001057" y="1516449"/>
                </a:cubicBezTo>
                <a:cubicBezTo>
                  <a:pt x="1960724" y="1509398"/>
                  <a:pt x="1976058" y="1528820"/>
                  <a:pt x="1920184" y="1533676"/>
                </a:cubicBezTo>
                <a:cubicBezTo>
                  <a:pt x="1897238" y="1526813"/>
                  <a:pt x="1877505" y="1527174"/>
                  <a:pt x="1835994" y="1527678"/>
                </a:cubicBezTo>
                <a:cubicBezTo>
                  <a:pt x="1794483" y="1528182"/>
                  <a:pt x="1726077" y="1533693"/>
                  <a:pt x="1671119" y="1536701"/>
                </a:cubicBezTo>
                <a:cubicBezTo>
                  <a:pt x="1605663" y="1528324"/>
                  <a:pt x="1630763" y="1553523"/>
                  <a:pt x="1565556" y="1556503"/>
                </a:cubicBezTo>
                <a:cubicBezTo>
                  <a:pt x="1501959" y="1539013"/>
                  <a:pt x="1462468" y="1572800"/>
                  <a:pt x="1407755" y="1571444"/>
                </a:cubicBezTo>
                <a:cubicBezTo>
                  <a:pt x="1319286" y="1555448"/>
                  <a:pt x="1429251" y="1585263"/>
                  <a:pt x="1291872" y="1579471"/>
                </a:cubicBezTo>
                <a:cubicBezTo>
                  <a:pt x="1284192" y="1576816"/>
                  <a:pt x="1243590" y="1599390"/>
                  <a:pt x="1245251" y="1603018"/>
                </a:cubicBezTo>
                <a:cubicBezTo>
                  <a:pt x="1236562" y="1601891"/>
                  <a:pt x="1184091" y="1586977"/>
                  <a:pt x="1181938" y="1592789"/>
                </a:cubicBezTo>
                <a:cubicBezTo>
                  <a:pt x="1138153" y="1593474"/>
                  <a:pt x="1130439" y="1578153"/>
                  <a:pt x="1091432" y="1571003"/>
                </a:cubicBezTo>
                <a:cubicBezTo>
                  <a:pt x="1007000" y="1580980"/>
                  <a:pt x="1001377" y="1557850"/>
                  <a:pt x="940355" y="1560638"/>
                </a:cubicBezTo>
                <a:cubicBezTo>
                  <a:pt x="891367" y="1572083"/>
                  <a:pt x="924846" y="1558773"/>
                  <a:pt x="868264" y="1566392"/>
                </a:cubicBezTo>
                <a:cubicBezTo>
                  <a:pt x="848640" y="1547574"/>
                  <a:pt x="814997" y="1568391"/>
                  <a:pt x="792765" y="1563102"/>
                </a:cubicBezTo>
                <a:cubicBezTo>
                  <a:pt x="758082" y="1585102"/>
                  <a:pt x="689950" y="1563038"/>
                  <a:pt x="653153" y="1563516"/>
                </a:cubicBezTo>
                <a:cubicBezTo>
                  <a:pt x="591300" y="1567692"/>
                  <a:pt x="576686" y="1582565"/>
                  <a:pt x="541933" y="1561051"/>
                </a:cubicBezTo>
                <a:cubicBezTo>
                  <a:pt x="537775" y="1570056"/>
                  <a:pt x="508236" y="1570304"/>
                  <a:pt x="472797" y="1568904"/>
                </a:cubicBezTo>
                <a:cubicBezTo>
                  <a:pt x="458898" y="1573560"/>
                  <a:pt x="425270" y="1567476"/>
                  <a:pt x="396059" y="1560970"/>
                </a:cubicBezTo>
                <a:cubicBezTo>
                  <a:pt x="431016" y="1548467"/>
                  <a:pt x="332180" y="1575204"/>
                  <a:pt x="336819" y="1560892"/>
                </a:cubicBezTo>
                <a:cubicBezTo>
                  <a:pt x="292157" y="1552383"/>
                  <a:pt x="263346" y="1557575"/>
                  <a:pt x="267163" y="1531913"/>
                </a:cubicBezTo>
                <a:cubicBezTo>
                  <a:pt x="253228" y="1516946"/>
                  <a:pt x="198100" y="1540864"/>
                  <a:pt x="196644" y="1524565"/>
                </a:cubicBezTo>
                <a:cubicBezTo>
                  <a:pt x="172602" y="1535342"/>
                  <a:pt x="127394" y="1518578"/>
                  <a:pt x="86819" y="1519517"/>
                </a:cubicBezTo>
                <a:cubicBezTo>
                  <a:pt x="78537" y="1512257"/>
                  <a:pt x="69224" y="1512723"/>
                  <a:pt x="53369" y="1516853"/>
                </a:cubicBezTo>
                <a:cubicBezTo>
                  <a:pt x="37131" y="1517503"/>
                  <a:pt x="19976" y="1516838"/>
                  <a:pt x="2359" y="1515247"/>
                </a:cubicBezTo>
                <a:lnTo>
                  <a:pt x="0" y="1514932"/>
                </a:lnTo>
                <a:lnTo>
                  <a:pt x="0" y="0"/>
                </a:lnTo>
                <a:close/>
              </a:path>
            </a:pathLst>
          </a:custGeom>
          <a:solidFill>
            <a:schemeClr val="bg1">
              <a:alpha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F81E247F-6DB2-2E82-2D10-E52CC79D23CF}"/>
              </a:ext>
            </a:extLst>
          </p:cNvPr>
          <p:cNvSpPr>
            <a:spLocks noGrp="1"/>
          </p:cNvSpPr>
          <p:nvPr>
            <p:ph type="title"/>
          </p:nvPr>
        </p:nvSpPr>
        <p:spPr>
          <a:xfrm>
            <a:off x="1629751" y="1118473"/>
            <a:ext cx="8924392" cy="1037867"/>
          </a:xfrm>
        </p:spPr>
        <p:txBody>
          <a:bodyPr>
            <a:normAutofit/>
          </a:bodyPr>
          <a:lstStyle/>
          <a:p>
            <a:pPr algn="ctr"/>
            <a:r>
              <a:rPr lang="en-US" dirty="0">
                <a:latin typeface="Times New Roman" panose="02020603050405020304" pitchFamily="18" charset="0"/>
                <a:cs typeface="Times New Roman" panose="02020603050405020304" pitchFamily="18" charset="0"/>
              </a:rPr>
              <a:t>Conclusions</a:t>
            </a:r>
          </a:p>
        </p:txBody>
      </p:sp>
      <p:sp>
        <p:nvSpPr>
          <p:cNvPr id="14" name="Rectangle 6">
            <a:extLst>
              <a:ext uri="{FF2B5EF4-FFF2-40B4-BE49-F238E27FC236}">
                <a16:creationId xmlns:a16="http://schemas.microsoft.com/office/drawing/2014/main" id="{B24A3A03-2C4E-45B5-B388-FAD638CDF0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96548" y="662268"/>
            <a:ext cx="1707751" cy="428984"/>
          </a:xfrm>
          <a:custGeom>
            <a:avLst/>
            <a:gdLst>
              <a:gd name="connsiteX0" fmla="*/ 0 w 2142503"/>
              <a:gd name="connsiteY0" fmla="*/ 0 h 571500"/>
              <a:gd name="connsiteX1" fmla="*/ 2142503 w 2142503"/>
              <a:gd name="connsiteY1" fmla="*/ 0 h 571500"/>
              <a:gd name="connsiteX2" fmla="*/ 2142503 w 2142503"/>
              <a:gd name="connsiteY2" fmla="*/ 571500 h 571500"/>
              <a:gd name="connsiteX3" fmla="*/ 0 w 2142503"/>
              <a:gd name="connsiteY3" fmla="*/ 571500 h 571500"/>
              <a:gd name="connsiteX4" fmla="*/ 0 w 2142503"/>
              <a:gd name="connsiteY4" fmla="*/ 0 h 571500"/>
              <a:gd name="connsiteX0" fmla="*/ 0 w 2142503"/>
              <a:gd name="connsiteY0" fmla="*/ 0 h 582145"/>
              <a:gd name="connsiteX1" fmla="*/ 2142503 w 2142503"/>
              <a:gd name="connsiteY1" fmla="*/ 0 h 582145"/>
              <a:gd name="connsiteX2" fmla="*/ 2142503 w 2142503"/>
              <a:gd name="connsiteY2" fmla="*/ 571500 h 582145"/>
              <a:gd name="connsiteX3" fmla="*/ 2050917 w 2142503"/>
              <a:gd name="connsiteY3" fmla="*/ 582088 h 582145"/>
              <a:gd name="connsiteX4" fmla="*/ 0 w 2142503"/>
              <a:gd name="connsiteY4" fmla="*/ 571500 h 582145"/>
              <a:gd name="connsiteX5" fmla="*/ 0 w 2142503"/>
              <a:gd name="connsiteY5" fmla="*/ 0 h 582145"/>
              <a:gd name="connsiteX0" fmla="*/ 0 w 2159832"/>
              <a:gd name="connsiteY0" fmla="*/ 0 h 582145"/>
              <a:gd name="connsiteX1" fmla="*/ 2142503 w 2159832"/>
              <a:gd name="connsiteY1" fmla="*/ 0 h 582145"/>
              <a:gd name="connsiteX2" fmla="*/ 2159829 w 2159832"/>
              <a:gd name="connsiteY2" fmla="*/ 96526 h 582145"/>
              <a:gd name="connsiteX3" fmla="*/ 2142503 w 2159832"/>
              <a:gd name="connsiteY3" fmla="*/ 571500 h 582145"/>
              <a:gd name="connsiteX4" fmla="*/ 2050917 w 2159832"/>
              <a:gd name="connsiteY4" fmla="*/ 582088 h 582145"/>
              <a:gd name="connsiteX5" fmla="*/ 0 w 2159832"/>
              <a:gd name="connsiteY5" fmla="*/ 571500 h 582145"/>
              <a:gd name="connsiteX6" fmla="*/ 0 w 2159832"/>
              <a:gd name="connsiteY6" fmla="*/ 0 h 582145"/>
              <a:gd name="connsiteX0" fmla="*/ 0 w 2159832"/>
              <a:gd name="connsiteY0" fmla="*/ 12386 h 594531"/>
              <a:gd name="connsiteX1" fmla="*/ 67826 w 2159832"/>
              <a:gd name="connsiteY1" fmla="*/ 0 h 594531"/>
              <a:gd name="connsiteX2" fmla="*/ 2142503 w 2159832"/>
              <a:gd name="connsiteY2" fmla="*/ 12386 h 594531"/>
              <a:gd name="connsiteX3" fmla="*/ 2159829 w 2159832"/>
              <a:gd name="connsiteY3" fmla="*/ 108912 h 594531"/>
              <a:gd name="connsiteX4" fmla="*/ 2142503 w 2159832"/>
              <a:gd name="connsiteY4" fmla="*/ 583886 h 594531"/>
              <a:gd name="connsiteX5" fmla="*/ 2050917 w 2159832"/>
              <a:gd name="connsiteY5" fmla="*/ 594474 h 594531"/>
              <a:gd name="connsiteX6" fmla="*/ 0 w 2159832"/>
              <a:gd name="connsiteY6" fmla="*/ 583886 h 594531"/>
              <a:gd name="connsiteX7" fmla="*/ 0 w 2159832"/>
              <a:gd name="connsiteY7" fmla="*/ 12386 h 594531"/>
              <a:gd name="connsiteX0" fmla="*/ 0 w 2168908"/>
              <a:gd name="connsiteY0" fmla="*/ 26000 h 594531"/>
              <a:gd name="connsiteX1" fmla="*/ 76902 w 2168908"/>
              <a:gd name="connsiteY1" fmla="*/ 0 h 594531"/>
              <a:gd name="connsiteX2" fmla="*/ 2151579 w 2168908"/>
              <a:gd name="connsiteY2" fmla="*/ 12386 h 594531"/>
              <a:gd name="connsiteX3" fmla="*/ 2168905 w 2168908"/>
              <a:gd name="connsiteY3" fmla="*/ 108912 h 594531"/>
              <a:gd name="connsiteX4" fmla="*/ 2151579 w 2168908"/>
              <a:gd name="connsiteY4" fmla="*/ 583886 h 594531"/>
              <a:gd name="connsiteX5" fmla="*/ 2059993 w 2168908"/>
              <a:gd name="connsiteY5" fmla="*/ 594474 h 594531"/>
              <a:gd name="connsiteX6" fmla="*/ 9076 w 2168908"/>
              <a:gd name="connsiteY6" fmla="*/ 583886 h 594531"/>
              <a:gd name="connsiteX7" fmla="*/ 0 w 2168908"/>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147197 w 2316105"/>
              <a:gd name="connsiteY0" fmla="*/ 26000 h 594531"/>
              <a:gd name="connsiteX1" fmla="*/ 224099 w 2316105"/>
              <a:gd name="connsiteY1" fmla="*/ 0 h 594531"/>
              <a:gd name="connsiteX2" fmla="*/ 2298776 w 2316105"/>
              <a:gd name="connsiteY2" fmla="*/ 12386 h 594531"/>
              <a:gd name="connsiteX3" fmla="*/ 2316102 w 2316105"/>
              <a:gd name="connsiteY3" fmla="*/ 108912 h 594531"/>
              <a:gd name="connsiteX4" fmla="*/ 2298776 w 2316105"/>
              <a:gd name="connsiteY4" fmla="*/ 583886 h 594531"/>
              <a:gd name="connsiteX5" fmla="*/ 2207190 w 2316105"/>
              <a:gd name="connsiteY5" fmla="*/ 594474 h 594531"/>
              <a:gd name="connsiteX6" fmla="*/ 156273 w 2316105"/>
              <a:gd name="connsiteY6" fmla="*/ 583886 h 594531"/>
              <a:gd name="connsiteX7" fmla="*/ 142416 w 2316105"/>
              <a:gd name="connsiteY7" fmla="*/ 235975 h 594531"/>
              <a:gd name="connsiteX8" fmla="*/ 147197 w 2316105"/>
              <a:gd name="connsiteY8" fmla="*/ 26000 h 594531"/>
              <a:gd name="connsiteX0" fmla="*/ 154684 w 2323592"/>
              <a:gd name="connsiteY0" fmla="*/ 26000 h 594531"/>
              <a:gd name="connsiteX1" fmla="*/ 231586 w 2323592"/>
              <a:gd name="connsiteY1" fmla="*/ 0 h 594531"/>
              <a:gd name="connsiteX2" fmla="*/ 2306263 w 2323592"/>
              <a:gd name="connsiteY2" fmla="*/ 12386 h 594531"/>
              <a:gd name="connsiteX3" fmla="*/ 2323589 w 2323592"/>
              <a:gd name="connsiteY3" fmla="*/ 108912 h 594531"/>
              <a:gd name="connsiteX4" fmla="*/ 2306263 w 2323592"/>
              <a:gd name="connsiteY4" fmla="*/ 583886 h 594531"/>
              <a:gd name="connsiteX5" fmla="*/ 2214677 w 2323592"/>
              <a:gd name="connsiteY5" fmla="*/ 594474 h 594531"/>
              <a:gd name="connsiteX6" fmla="*/ 163760 w 2323592"/>
              <a:gd name="connsiteY6" fmla="*/ 583886 h 594531"/>
              <a:gd name="connsiteX7" fmla="*/ 158979 w 2323592"/>
              <a:gd name="connsiteY7" fmla="*/ 403879 h 594531"/>
              <a:gd name="connsiteX8" fmla="*/ 149903 w 2323592"/>
              <a:gd name="connsiteY8" fmla="*/ 235975 h 594531"/>
              <a:gd name="connsiteX9" fmla="*/ 154684 w 2323592"/>
              <a:gd name="connsiteY9" fmla="*/ 26000 h 594531"/>
              <a:gd name="connsiteX0" fmla="*/ 13665 w 2182573"/>
              <a:gd name="connsiteY0" fmla="*/ 26000 h 594531"/>
              <a:gd name="connsiteX1" fmla="*/ 90567 w 2182573"/>
              <a:gd name="connsiteY1" fmla="*/ 0 h 594531"/>
              <a:gd name="connsiteX2" fmla="*/ 2165244 w 2182573"/>
              <a:gd name="connsiteY2" fmla="*/ 12386 h 594531"/>
              <a:gd name="connsiteX3" fmla="*/ 2182570 w 2182573"/>
              <a:gd name="connsiteY3" fmla="*/ 108912 h 594531"/>
              <a:gd name="connsiteX4" fmla="*/ 2165244 w 2182573"/>
              <a:gd name="connsiteY4" fmla="*/ 583886 h 594531"/>
              <a:gd name="connsiteX5" fmla="*/ 2073658 w 2182573"/>
              <a:gd name="connsiteY5" fmla="*/ 594474 h 594531"/>
              <a:gd name="connsiteX6" fmla="*/ 22741 w 2182573"/>
              <a:gd name="connsiteY6" fmla="*/ 583886 h 594531"/>
              <a:gd name="connsiteX7" fmla="*/ 17960 w 2182573"/>
              <a:gd name="connsiteY7" fmla="*/ 403879 h 594531"/>
              <a:gd name="connsiteX8" fmla="*/ 8884 w 2182573"/>
              <a:gd name="connsiteY8" fmla="*/ 235975 h 594531"/>
              <a:gd name="connsiteX9" fmla="*/ 13665 w 2182573"/>
              <a:gd name="connsiteY9" fmla="*/ 26000 h 594531"/>
              <a:gd name="connsiteX0" fmla="*/ 13665 w 2202120"/>
              <a:gd name="connsiteY0" fmla="*/ 26000 h 594531"/>
              <a:gd name="connsiteX1" fmla="*/ 90567 w 2202120"/>
              <a:gd name="connsiteY1" fmla="*/ 0 h 594531"/>
              <a:gd name="connsiteX2" fmla="*/ 2165244 w 2202120"/>
              <a:gd name="connsiteY2" fmla="*/ 12386 h 594531"/>
              <a:gd name="connsiteX3" fmla="*/ 2182570 w 2202120"/>
              <a:gd name="connsiteY3" fmla="*/ 108912 h 594531"/>
              <a:gd name="connsiteX4" fmla="*/ 2192471 w 2202120"/>
              <a:gd name="connsiteY4" fmla="*/ 583886 h 594531"/>
              <a:gd name="connsiteX5" fmla="*/ 2073658 w 2202120"/>
              <a:gd name="connsiteY5" fmla="*/ 594474 h 594531"/>
              <a:gd name="connsiteX6" fmla="*/ 22741 w 2202120"/>
              <a:gd name="connsiteY6" fmla="*/ 583886 h 594531"/>
              <a:gd name="connsiteX7" fmla="*/ 17960 w 2202120"/>
              <a:gd name="connsiteY7" fmla="*/ 403879 h 594531"/>
              <a:gd name="connsiteX8" fmla="*/ 8884 w 2202120"/>
              <a:gd name="connsiteY8" fmla="*/ 235975 h 594531"/>
              <a:gd name="connsiteX9" fmla="*/ 13665 w 2202120"/>
              <a:gd name="connsiteY9" fmla="*/ 26000 h 594531"/>
              <a:gd name="connsiteX0" fmla="*/ 13665 w 2202036"/>
              <a:gd name="connsiteY0" fmla="*/ 26000 h 594531"/>
              <a:gd name="connsiteX1" fmla="*/ 90567 w 2202036"/>
              <a:gd name="connsiteY1" fmla="*/ 0 h 594531"/>
              <a:gd name="connsiteX2" fmla="*/ 2165244 w 2202036"/>
              <a:gd name="connsiteY2" fmla="*/ 12386 h 594531"/>
              <a:gd name="connsiteX3" fmla="*/ 2182570 w 2202036"/>
              <a:gd name="connsiteY3" fmla="*/ 108912 h 594531"/>
              <a:gd name="connsiteX4" fmla="*/ 2191645 w 2202036"/>
              <a:gd name="connsiteY4" fmla="*/ 422031 h 594531"/>
              <a:gd name="connsiteX5" fmla="*/ 2192471 w 2202036"/>
              <a:gd name="connsiteY5" fmla="*/ 583886 h 594531"/>
              <a:gd name="connsiteX6" fmla="*/ 2073658 w 2202036"/>
              <a:gd name="connsiteY6" fmla="*/ 594474 h 594531"/>
              <a:gd name="connsiteX7" fmla="*/ 22741 w 2202036"/>
              <a:gd name="connsiteY7" fmla="*/ 583886 h 594531"/>
              <a:gd name="connsiteX8" fmla="*/ 17960 w 2202036"/>
              <a:gd name="connsiteY8" fmla="*/ 403879 h 594531"/>
              <a:gd name="connsiteX9" fmla="*/ 8884 w 2202036"/>
              <a:gd name="connsiteY9" fmla="*/ 235975 h 594531"/>
              <a:gd name="connsiteX10" fmla="*/ 13665 w 2202036"/>
              <a:gd name="connsiteY10" fmla="*/ 26000 h 594531"/>
              <a:gd name="connsiteX0" fmla="*/ 142254 w 2330625"/>
              <a:gd name="connsiteY0" fmla="*/ 26000 h 594531"/>
              <a:gd name="connsiteX1" fmla="*/ 219156 w 2330625"/>
              <a:gd name="connsiteY1" fmla="*/ 0 h 594531"/>
              <a:gd name="connsiteX2" fmla="*/ 2293833 w 2330625"/>
              <a:gd name="connsiteY2" fmla="*/ 12386 h 594531"/>
              <a:gd name="connsiteX3" fmla="*/ 2311159 w 2330625"/>
              <a:gd name="connsiteY3" fmla="*/ 108912 h 594531"/>
              <a:gd name="connsiteX4" fmla="*/ 2320234 w 2330625"/>
              <a:gd name="connsiteY4" fmla="*/ 422031 h 594531"/>
              <a:gd name="connsiteX5" fmla="*/ 2321060 w 2330625"/>
              <a:gd name="connsiteY5" fmla="*/ 583886 h 594531"/>
              <a:gd name="connsiteX6" fmla="*/ 2202247 w 2330625"/>
              <a:gd name="connsiteY6" fmla="*/ 594474 h 594531"/>
              <a:gd name="connsiteX7" fmla="*/ 151330 w 2330625"/>
              <a:gd name="connsiteY7" fmla="*/ 583886 h 594531"/>
              <a:gd name="connsiteX8" fmla="*/ 155624 w 2330625"/>
              <a:gd name="connsiteY8" fmla="*/ 512790 h 594531"/>
              <a:gd name="connsiteX9" fmla="*/ 146549 w 2330625"/>
              <a:gd name="connsiteY9" fmla="*/ 403879 h 594531"/>
              <a:gd name="connsiteX10" fmla="*/ 137473 w 2330625"/>
              <a:gd name="connsiteY10" fmla="*/ 235975 h 594531"/>
              <a:gd name="connsiteX11" fmla="*/ 142254 w 2330625"/>
              <a:gd name="connsiteY11" fmla="*/ 26000 h 594531"/>
              <a:gd name="connsiteX0" fmla="*/ 13413 w 2201784"/>
              <a:gd name="connsiteY0" fmla="*/ 26000 h 594531"/>
              <a:gd name="connsiteX1" fmla="*/ 90315 w 2201784"/>
              <a:gd name="connsiteY1" fmla="*/ 0 h 594531"/>
              <a:gd name="connsiteX2" fmla="*/ 2164992 w 2201784"/>
              <a:gd name="connsiteY2" fmla="*/ 12386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1784" h="594531">
                <a:moveTo>
                  <a:pt x="13413" y="26000"/>
                </a:moveTo>
                <a:cubicBezTo>
                  <a:pt x="37534" y="24897"/>
                  <a:pt x="66194" y="1103"/>
                  <a:pt x="90315" y="0"/>
                </a:cubicBezTo>
                <a:lnTo>
                  <a:pt x="2164992" y="12386"/>
                </a:lnTo>
                <a:cubicBezTo>
                  <a:pt x="2164717" y="43049"/>
                  <a:pt x="2182593" y="78249"/>
                  <a:pt x="2182318" y="108912"/>
                </a:cubicBezTo>
                <a:cubicBezTo>
                  <a:pt x="2188231" y="177186"/>
                  <a:pt x="2189743" y="342869"/>
                  <a:pt x="2191393" y="422031"/>
                </a:cubicBezTo>
                <a:cubicBezTo>
                  <a:pt x="2193043" y="501193"/>
                  <a:pt x="2213396" y="555146"/>
                  <a:pt x="2192219" y="583886"/>
                </a:cubicBezTo>
                <a:cubicBezTo>
                  <a:pt x="2172279" y="582877"/>
                  <a:pt x="2093346" y="595483"/>
                  <a:pt x="2073406" y="594474"/>
                </a:cubicBezTo>
                <a:lnTo>
                  <a:pt x="22489" y="583886"/>
                </a:lnTo>
                <a:cubicBezTo>
                  <a:pt x="5849" y="592962"/>
                  <a:pt x="27580" y="542791"/>
                  <a:pt x="26783" y="512790"/>
                </a:cubicBezTo>
                <a:cubicBezTo>
                  <a:pt x="25986" y="482789"/>
                  <a:pt x="18464" y="450015"/>
                  <a:pt x="17708" y="403879"/>
                </a:cubicBezTo>
                <a:cubicBezTo>
                  <a:pt x="16952" y="357743"/>
                  <a:pt x="-14855" y="308787"/>
                  <a:pt x="8632" y="235975"/>
                </a:cubicBezTo>
                <a:cubicBezTo>
                  <a:pt x="7119" y="142994"/>
                  <a:pt x="-201" y="65329"/>
                  <a:pt x="13413" y="26000"/>
                </a:cubicBezTo>
                <a:close/>
              </a:path>
            </a:pathLst>
          </a:custGeom>
          <a:solidFill>
            <a:srgbClr val="D9D4D0">
              <a:alpha val="60000"/>
            </a:srgbClr>
          </a:solidFill>
          <a:ln>
            <a:noFill/>
          </a:ln>
          <a:effectLst>
            <a:softEdge rad="63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360B4F9E-1DF1-BF5D-A048-502E0BB34D1F}"/>
              </a:ext>
            </a:extLst>
          </p:cNvPr>
          <p:cNvSpPr>
            <a:spLocks noGrp="1"/>
          </p:cNvSpPr>
          <p:nvPr>
            <p:ph idx="1"/>
          </p:nvPr>
        </p:nvSpPr>
        <p:spPr>
          <a:xfrm>
            <a:off x="1959310" y="2924174"/>
            <a:ext cx="8273380" cy="2828925"/>
          </a:xfrm>
        </p:spPr>
        <p:txBody>
          <a:bodyPr>
            <a:normAutofit/>
          </a:bodyPr>
          <a:lstStyle/>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The results and analysis are comparable to other similar studies based on sample size, complication rate, readmission rate, and cost savings. </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The study reaffirms that use of same day discharge for patient undergoing catheter ablation for atrial fibrillation is both safe and cost-effective. </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Based on the safety and cost savings, same day discharge should be evaluated and used long term in this setting.</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Consideration should be made for evaluation and use in other procedures and in more health care systems. </a:t>
            </a:r>
          </a:p>
        </p:txBody>
      </p:sp>
      <p:pic>
        <p:nvPicPr>
          <p:cNvPr id="7" name="Audio 6">
            <a:hlinkClick r:id="" action="ppaction://media"/>
            <a:extLst>
              <a:ext uri="{FF2B5EF4-FFF2-40B4-BE49-F238E27FC236}">
                <a16:creationId xmlns:a16="http://schemas.microsoft.com/office/drawing/2014/main" id="{B3432240-D2AC-9BE9-608B-B15F2D12DB3B}"/>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633200" y="6299200"/>
            <a:ext cx="406400" cy="406400"/>
          </a:xfrm>
          <a:prstGeom prst="rect">
            <a:avLst/>
          </a:prstGeom>
        </p:spPr>
      </p:pic>
    </p:spTree>
    <p:extLst>
      <p:ext uri="{BB962C8B-B14F-4D97-AF65-F5344CB8AC3E}">
        <p14:creationId xmlns:p14="http://schemas.microsoft.com/office/powerpoint/2010/main" val="1976715783"/>
      </p:ext>
    </p:extLst>
  </p:cSld>
  <p:clrMapOvr>
    <a:masterClrMapping/>
  </p:clrMapOvr>
  <mc:AlternateContent xmlns:mc="http://schemas.openxmlformats.org/markup-compatibility/2006" xmlns:p14="http://schemas.microsoft.com/office/powerpoint/2010/main">
    <mc:Choice Requires="p14">
      <p:transition spd="slow" p14:dur="2000" advTm="46902"/>
    </mc:Choice>
    <mc:Fallback xmlns="">
      <p:transition spd="slow" advTm="4690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4697CDA-BDB7-4883-B48B-1D4EDB2F0E9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B2A3465-A5BE-013C-5F22-7FF098BF7C03}"/>
              </a:ext>
            </a:extLst>
          </p:cNvPr>
          <p:cNvSpPr>
            <a:spLocks noGrp="1"/>
          </p:cNvSpPr>
          <p:nvPr>
            <p:ph type="title"/>
          </p:nvPr>
        </p:nvSpPr>
        <p:spPr>
          <a:xfrm>
            <a:off x="1629751" y="934327"/>
            <a:ext cx="8924392" cy="1058275"/>
          </a:xfrm>
        </p:spPr>
        <p:txBody>
          <a:bodyPr>
            <a:normAutofit/>
          </a:bodyPr>
          <a:lstStyle/>
          <a:p>
            <a:pPr algn="ctr"/>
            <a:r>
              <a:rPr lang="en-US" dirty="0">
                <a:latin typeface="Times New Roman" panose="02020603050405020304" pitchFamily="18" charset="0"/>
                <a:cs typeface="Times New Roman" panose="02020603050405020304" pitchFamily="18" charset="0"/>
              </a:rPr>
              <a:t>Limitations and Strengths</a:t>
            </a:r>
          </a:p>
        </p:txBody>
      </p:sp>
      <p:sp>
        <p:nvSpPr>
          <p:cNvPr id="10" name="Freeform: Shape 9">
            <a:extLst>
              <a:ext uri="{FF2B5EF4-FFF2-40B4-BE49-F238E27FC236}">
                <a16:creationId xmlns:a16="http://schemas.microsoft.com/office/drawing/2014/main" id="{6295B176-FA0E-4B6A-A190-5E2E82BEA5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293813" y="2337807"/>
            <a:ext cx="9604374" cy="3585866"/>
          </a:xfrm>
          <a:custGeom>
            <a:avLst/>
            <a:gdLst>
              <a:gd name="connsiteX0" fmla="*/ 0 w 9604374"/>
              <a:gd name="connsiteY0" fmla="*/ 0 h 3585866"/>
              <a:gd name="connsiteX1" fmla="*/ 9604374 w 9604374"/>
              <a:gd name="connsiteY1" fmla="*/ 0 h 3585866"/>
              <a:gd name="connsiteX2" fmla="*/ 9604374 w 9604374"/>
              <a:gd name="connsiteY2" fmla="*/ 3095088 h 3585866"/>
              <a:gd name="connsiteX3" fmla="*/ 9591455 w 9604374"/>
              <a:gd name="connsiteY3" fmla="*/ 3097044 h 3585866"/>
              <a:gd name="connsiteX4" fmla="*/ 9285147 w 9604374"/>
              <a:gd name="connsiteY4" fmla="*/ 3164182 h 3585866"/>
              <a:gd name="connsiteX5" fmla="*/ 9114078 w 9604374"/>
              <a:gd name="connsiteY5" fmla="*/ 3164299 h 3585866"/>
              <a:gd name="connsiteX6" fmla="*/ 8999665 w 9604374"/>
              <a:gd name="connsiteY6" fmla="*/ 3157864 h 3585866"/>
              <a:gd name="connsiteX7" fmla="*/ 8925240 w 9604374"/>
              <a:gd name="connsiteY7" fmla="*/ 3152135 h 3585866"/>
              <a:gd name="connsiteX8" fmla="*/ 8868257 w 9604374"/>
              <a:gd name="connsiteY8" fmla="*/ 3146819 h 3585866"/>
              <a:gd name="connsiteX9" fmla="*/ 8792363 w 9604374"/>
              <a:gd name="connsiteY9" fmla="*/ 3146856 h 3585866"/>
              <a:gd name="connsiteX10" fmla="*/ 8668399 w 9604374"/>
              <a:gd name="connsiteY10" fmla="*/ 3196893 h 3585866"/>
              <a:gd name="connsiteX11" fmla="*/ 8474043 w 9604374"/>
              <a:gd name="connsiteY11" fmla="*/ 3240734 h 3585866"/>
              <a:gd name="connsiteX12" fmla="*/ 8317555 w 9604374"/>
              <a:gd name="connsiteY12" fmla="*/ 3247156 h 3585866"/>
              <a:gd name="connsiteX13" fmla="*/ 8280111 w 9604374"/>
              <a:gd name="connsiteY13" fmla="*/ 3255812 h 3585866"/>
              <a:gd name="connsiteX14" fmla="*/ 8096088 w 9604374"/>
              <a:gd name="connsiteY14" fmla="*/ 3253903 h 3585866"/>
              <a:gd name="connsiteX15" fmla="*/ 7825642 w 9604374"/>
              <a:gd name="connsiteY15" fmla="*/ 3271628 h 3585866"/>
              <a:gd name="connsiteX16" fmla="*/ 7531820 w 9604374"/>
              <a:gd name="connsiteY16" fmla="*/ 3252671 h 3585866"/>
              <a:gd name="connsiteX17" fmla="*/ 7193751 w 9604374"/>
              <a:gd name="connsiteY17" fmla="*/ 3245192 h 3585866"/>
              <a:gd name="connsiteX18" fmla="*/ 6976768 w 9604374"/>
              <a:gd name="connsiteY18" fmla="*/ 3238559 h 3585866"/>
              <a:gd name="connsiteX19" fmla="*/ 6756462 w 9604374"/>
              <a:gd name="connsiteY19" fmla="*/ 3273268 h 3585866"/>
              <a:gd name="connsiteX20" fmla="*/ 6512214 w 9604374"/>
              <a:gd name="connsiteY20" fmla="*/ 3298845 h 3585866"/>
              <a:gd name="connsiteX21" fmla="*/ 6289569 w 9604374"/>
              <a:gd name="connsiteY21" fmla="*/ 3301118 h 3585866"/>
              <a:gd name="connsiteX22" fmla="*/ 6157816 w 9604374"/>
              <a:gd name="connsiteY22" fmla="*/ 3308643 h 3585866"/>
              <a:gd name="connsiteX23" fmla="*/ 6110062 w 9604374"/>
              <a:gd name="connsiteY23" fmla="*/ 3321185 h 3585866"/>
              <a:gd name="connsiteX24" fmla="*/ 6041832 w 9604374"/>
              <a:gd name="connsiteY24" fmla="*/ 3332190 h 3585866"/>
              <a:gd name="connsiteX25" fmla="*/ 5923195 w 9604374"/>
              <a:gd name="connsiteY25" fmla="*/ 3359104 h 3585866"/>
              <a:gd name="connsiteX26" fmla="*/ 5770972 w 9604374"/>
              <a:gd name="connsiteY26" fmla="*/ 3369893 h 3585866"/>
              <a:gd name="connsiteX27" fmla="*/ 5632583 w 9604374"/>
              <a:gd name="connsiteY27" fmla="*/ 3357730 h 3585866"/>
              <a:gd name="connsiteX28" fmla="*/ 5539996 w 9604374"/>
              <a:gd name="connsiteY28" fmla="*/ 3352890 h 3585866"/>
              <a:gd name="connsiteX29" fmla="*/ 5315460 w 9604374"/>
              <a:gd name="connsiteY29" fmla="*/ 3350411 h 3585866"/>
              <a:gd name="connsiteX30" fmla="*/ 5072455 w 9604374"/>
              <a:gd name="connsiteY30" fmla="*/ 3338147 h 3585866"/>
              <a:gd name="connsiteX31" fmla="*/ 5016364 w 9604374"/>
              <a:gd name="connsiteY31" fmla="*/ 3348937 h 3585866"/>
              <a:gd name="connsiteX32" fmla="*/ 4922276 w 9604374"/>
              <a:gd name="connsiteY32" fmla="*/ 3366515 h 3585866"/>
              <a:gd name="connsiteX33" fmla="*/ 4856444 w 9604374"/>
              <a:gd name="connsiteY33" fmla="*/ 3399463 h 3585866"/>
              <a:gd name="connsiteX34" fmla="*/ 4775993 w 9604374"/>
              <a:gd name="connsiteY34" fmla="*/ 3406312 h 3585866"/>
              <a:gd name="connsiteX35" fmla="*/ 4667320 w 9604374"/>
              <a:gd name="connsiteY35" fmla="*/ 3397926 h 3585866"/>
              <a:gd name="connsiteX36" fmla="*/ 4540268 w 9604374"/>
              <a:gd name="connsiteY36" fmla="*/ 3424464 h 3585866"/>
              <a:gd name="connsiteX37" fmla="*/ 4465491 w 9604374"/>
              <a:gd name="connsiteY37" fmla="*/ 3433154 h 3585866"/>
              <a:gd name="connsiteX38" fmla="*/ 4262864 w 9604374"/>
              <a:gd name="connsiteY38" fmla="*/ 3464075 h 3585866"/>
              <a:gd name="connsiteX39" fmla="*/ 4175005 w 9604374"/>
              <a:gd name="connsiteY39" fmla="*/ 3493545 h 3585866"/>
              <a:gd name="connsiteX40" fmla="*/ 4030100 w 9604374"/>
              <a:gd name="connsiteY40" fmla="*/ 3514212 h 3585866"/>
              <a:gd name="connsiteX41" fmla="*/ 3926631 w 9604374"/>
              <a:gd name="connsiteY41" fmla="*/ 3525304 h 3585866"/>
              <a:gd name="connsiteX42" fmla="*/ 3897306 w 9604374"/>
              <a:gd name="connsiteY42" fmla="*/ 3547095 h 3585866"/>
              <a:gd name="connsiteX43" fmla="*/ 3896886 w 9604374"/>
              <a:gd name="connsiteY43" fmla="*/ 3547500 h 3585866"/>
              <a:gd name="connsiteX44" fmla="*/ 3834004 w 9604374"/>
              <a:gd name="connsiteY44" fmla="*/ 3550510 h 3585866"/>
              <a:gd name="connsiteX45" fmla="*/ 3696227 w 9604374"/>
              <a:gd name="connsiteY45" fmla="*/ 3574175 h 3585866"/>
              <a:gd name="connsiteX46" fmla="*/ 3652821 w 9604374"/>
              <a:gd name="connsiteY46" fmla="*/ 3580368 h 3585866"/>
              <a:gd name="connsiteX47" fmla="*/ 3629691 w 9604374"/>
              <a:gd name="connsiteY47" fmla="*/ 3585866 h 3585866"/>
              <a:gd name="connsiteX48" fmla="*/ 3595018 w 9604374"/>
              <a:gd name="connsiteY48" fmla="*/ 3571623 h 3585866"/>
              <a:gd name="connsiteX49" fmla="*/ 3551656 w 9604374"/>
              <a:gd name="connsiteY49" fmla="*/ 3577800 h 3585866"/>
              <a:gd name="connsiteX50" fmla="*/ 3541558 w 9604374"/>
              <a:gd name="connsiteY50" fmla="*/ 3579797 h 3585866"/>
              <a:gd name="connsiteX51" fmla="*/ 3465708 w 9604374"/>
              <a:gd name="connsiteY51" fmla="*/ 3565931 h 3585866"/>
              <a:gd name="connsiteX52" fmla="*/ 3458313 w 9604374"/>
              <a:gd name="connsiteY52" fmla="*/ 3560366 h 3585866"/>
              <a:gd name="connsiteX53" fmla="*/ 3420278 w 9604374"/>
              <a:gd name="connsiteY53" fmla="*/ 3557947 h 3585866"/>
              <a:gd name="connsiteX54" fmla="*/ 3415952 w 9604374"/>
              <a:gd name="connsiteY54" fmla="*/ 3559424 h 3585866"/>
              <a:gd name="connsiteX55" fmla="*/ 3384432 w 9604374"/>
              <a:gd name="connsiteY55" fmla="*/ 3550905 h 3585866"/>
              <a:gd name="connsiteX56" fmla="*/ 3258039 w 9604374"/>
              <a:gd name="connsiteY56" fmla="*/ 3535884 h 3585866"/>
              <a:gd name="connsiteX57" fmla="*/ 3015008 w 9604374"/>
              <a:gd name="connsiteY57" fmla="*/ 3528000 h 3585866"/>
              <a:gd name="connsiteX58" fmla="*/ 2761910 w 9604374"/>
              <a:gd name="connsiteY58" fmla="*/ 3505496 h 3585866"/>
              <a:gd name="connsiteX59" fmla="*/ 2521923 w 9604374"/>
              <a:gd name="connsiteY59" fmla="*/ 3514208 h 3585866"/>
              <a:gd name="connsiteX60" fmla="*/ 2085894 w 9604374"/>
              <a:gd name="connsiteY60" fmla="*/ 3490122 h 3585866"/>
              <a:gd name="connsiteX61" fmla="*/ 1936305 w 9604374"/>
              <a:gd name="connsiteY61" fmla="*/ 3487966 h 3585866"/>
              <a:gd name="connsiteX62" fmla="*/ 1836080 w 9604374"/>
              <a:gd name="connsiteY62" fmla="*/ 3487150 h 3585866"/>
              <a:gd name="connsiteX63" fmla="*/ 1829133 w 9604374"/>
              <a:gd name="connsiteY63" fmla="*/ 3489437 h 3585866"/>
              <a:gd name="connsiteX64" fmla="*/ 1801140 w 9604374"/>
              <a:gd name="connsiteY64" fmla="*/ 3490787 h 3585866"/>
              <a:gd name="connsiteX65" fmla="*/ 1793476 w 9604374"/>
              <a:gd name="connsiteY65" fmla="*/ 3500921 h 3585866"/>
              <a:gd name="connsiteX66" fmla="*/ 1699923 w 9604374"/>
              <a:gd name="connsiteY66" fmla="*/ 3509706 h 3585866"/>
              <a:gd name="connsiteX67" fmla="*/ 1474760 w 9604374"/>
              <a:gd name="connsiteY67" fmla="*/ 3513685 h 3585866"/>
              <a:gd name="connsiteX68" fmla="*/ 1308130 w 9604374"/>
              <a:gd name="connsiteY68" fmla="*/ 3496703 h 3585866"/>
              <a:gd name="connsiteX69" fmla="*/ 1252381 w 9604374"/>
              <a:gd name="connsiteY69" fmla="*/ 3506093 h 3585866"/>
              <a:gd name="connsiteX70" fmla="*/ 1174550 w 9604374"/>
              <a:gd name="connsiteY70" fmla="*/ 3512642 h 3585866"/>
              <a:gd name="connsiteX71" fmla="*/ 924455 w 9604374"/>
              <a:gd name="connsiteY71" fmla="*/ 3507283 h 3585866"/>
              <a:gd name="connsiteX72" fmla="*/ 718373 w 9604374"/>
              <a:gd name="connsiteY72" fmla="*/ 3511753 h 3585866"/>
              <a:gd name="connsiteX73" fmla="*/ 600444 w 9604374"/>
              <a:gd name="connsiteY73" fmla="*/ 3520899 h 3585866"/>
              <a:gd name="connsiteX74" fmla="*/ 351173 w 9604374"/>
              <a:gd name="connsiteY74" fmla="*/ 3495843 h 3585866"/>
              <a:gd name="connsiteX75" fmla="*/ 108372 w 9604374"/>
              <a:gd name="connsiteY75" fmla="*/ 3484386 h 3585866"/>
              <a:gd name="connsiteX76" fmla="*/ 6467 w 9604374"/>
              <a:gd name="connsiteY76" fmla="*/ 3476532 h 3585866"/>
              <a:gd name="connsiteX77" fmla="*/ 0 w 9604374"/>
              <a:gd name="connsiteY77" fmla="*/ 3475412 h 358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9604374" h="3585866">
                <a:moveTo>
                  <a:pt x="0" y="0"/>
                </a:moveTo>
                <a:lnTo>
                  <a:pt x="9604374" y="0"/>
                </a:lnTo>
                <a:lnTo>
                  <a:pt x="9604374" y="3095088"/>
                </a:lnTo>
                <a:lnTo>
                  <a:pt x="9591455" y="3097044"/>
                </a:lnTo>
                <a:cubicBezTo>
                  <a:pt x="9496183" y="3133516"/>
                  <a:pt x="9411472" y="3121301"/>
                  <a:pt x="9285147" y="3164182"/>
                </a:cubicBezTo>
                <a:cubicBezTo>
                  <a:pt x="9222914" y="3162781"/>
                  <a:pt x="9174371" y="3173454"/>
                  <a:pt x="9114078" y="3164299"/>
                </a:cubicBezTo>
                <a:cubicBezTo>
                  <a:pt x="9087411" y="3155904"/>
                  <a:pt x="9030947" y="3180906"/>
                  <a:pt x="8999665" y="3157864"/>
                </a:cubicBezTo>
                <a:cubicBezTo>
                  <a:pt x="8997339" y="3174606"/>
                  <a:pt x="8938300" y="3159909"/>
                  <a:pt x="8925240" y="3152135"/>
                </a:cubicBezTo>
                <a:cubicBezTo>
                  <a:pt x="8910091" y="3159441"/>
                  <a:pt x="8884639" y="3146109"/>
                  <a:pt x="8868257" y="3146819"/>
                </a:cubicBezTo>
                <a:cubicBezTo>
                  <a:pt x="8835852" y="3110204"/>
                  <a:pt x="8832251" y="3167659"/>
                  <a:pt x="8792363" y="3146856"/>
                </a:cubicBezTo>
                <a:cubicBezTo>
                  <a:pt x="8774838" y="3159285"/>
                  <a:pt x="8715420" y="3185652"/>
                  <a:pt x="8668399" y="3196893"/>
                </a:cubicBezTo>
                <a:cubicBezTo>
                  <a:pt x="8575902" y="3221445"/>
                  <a:pt x="8569506" y="3250654"/>
                  <a:pt x="8474043" y="3240734"/>
                </a:cubicBezTo>
                <a:cubicBezTo>
                  <a:pt x="8460613" y="3264436"/>
                  <a:pt x="8297088" y="3204738"/>
                  <a:pt x="8317555" y="3247156"/>
                </a:cubicBezTo>
                <a:cubicBezTo>
                  <a:pt x="8285696" y="3245083"/>
                  <a:pt x="8262352" y="3228203"/>
                  <a:pt x="8280111" y="3255812"/>
                </a:cubicBezTo>
                <a:lnTo>
                  <a:pt x="8096088" y="3253903"/>
                </a:lnTo>
                <a:cubicBezTo>
                  <a:pt x="7994084" y="3261603"/>
                  <a:pt x="7930388" y="3281921"/>
                  <a:pt x="7825642" y="3271628"/>
                </a:cubicBezTo>
                <a:cubicBezTo>
                  <a:pt x="7723046" y="3270395"/>
                  <a:pt x="7671282" y="3252297"/>
                  <a:pt x="7531820" y="3252671"/>
                </a:cubicBezTo>
                <a:cubicBezTo>
                  <a:pt x="7433606" y="3250277"/>
                  <a:pt x="7293100" y="3236234"/>
                  <a:pt x="7193751" y="3245192"/>
                </a:cubicBezTo>
                <a:cubicBezTo>
                  <a:pt x="7074822" y="3223769"/>
                  <a:pt x="7104250" y="3250265"/>
                  <a:pt x="6976768" y="3238559"/>
                </a:cubicBezTo>
                <a:cubicBezTo>
                  <a:pt x="6921032" y="3284865"/>
                  <a:pt x="6823818" y="3261794"/>
                  <a:pt x="6756462" y="3273268"/>
                </a:cubicBezTo>
                <a:cubicBezTo>
                  <a:pt x="6679037" y="3283316"/>
                  <a:pt x="6590030" y="3294204"/>
                  <a:pt x="6512214" y="3298845"/>
                </a:cubicBezTo>
                <a:cubicBezTo>
                  <a:pt x="6450581" y="3277980"/>
                  <a:pt x="6366042" y="3329199"/>
                  <a:pt x="6289569" y="3301118"/>
                </a:cubicBezTo>
                <a:cubicBezTo>
                  <a:pt x="6261432" y="3294355"/>
                  <a:pt x="6174310" y="3295209"/>
                  <a:pt x="6157816" y="3308643"/>
                </a:cubicBezTo>
                <a:cubicBezTo>
                  <a:pt x="6139648" y="3311557"/>
                  <a:pt x="6118459" y="3306799"/>
                  <a:pt x="6110062" y="3321185"/>
                </a:cubicBezTo>
                <a:cubicBezTo>
                  <a:pt x="6096189" y="3338498"/>
                  <a:pt x="6032810" y="3311765"/>
                  <a:pt x="6041832" y="3332190"/>
                </a:cubicBezTo>
                <a:cubicBezTo>
                  <a:pt x="5996830" y="3313871"/>
                  <a:pt x="5961033" y="3350141"/>
                  <a:pt x="5923195" y="3359104"/>
                </a:cubicBezTo>
                <a:cubicBezTo>
                  <a:pt x="5887750" y="3340930"/>
                  <a:pt x="5853570" y="3365323"/>
                  <a:pt x="5770972" y="3369893"/>
                </a:cubicBezTo>
                <a:cubicBezTo>
                  <a:pt x="5731993" y="3348876"/>
                  <a:pt x="5705091" y="3385599"/>
                  <a:pt x="5632583" y="3357730"/>
                </a:cubicBezTo>
                <a:cubicBezTo>
                  <a:pt x="5594087" y="3357562"/>
                  <a:pt x="5606154" y="3357443"/>
                  <a:pt x="5539996" y="3352890"/>
                </a:cubicBezTo>
                <a:cubicBezTo>
                  <a:pt x="5439049" y="3348000"/>
                  <a:pt x="5408459" y="3356166"/>
                  <a:pt x="5315460" y="3350411"/>
                </a:cubicBezTo>
                <a:cubicBezTo>
                  <a:pt x="5211119" y="3348356"/>
                  <a:pt x="5208881" y="3372469"/>
                  <a:pt x="5072455" y="3338147"/>
                </a:cubicBezTo>
                <a:cubicBezTo>
                  <a:pt x="5061717" y="3354508"/>
                  <a:pt x="5045493" y="3355753"/>
                  <a:pt x="5016364" y="3348937"/>
                </a:cubicBezTo>
                <a:cubicBezTo>
                  <a:pt x="4965900" y="3349130"/>
                  <a:pt x="4977835" y="3389131"/>
                  <a:pt x="4922276" y="3366515"/>
                </a:cubicBezTo>
                <a:cubicBezTo>
                  <a:pt x="4935702" y="3387794"/>
                  <a:pt x="4828733" y="3377760"/>
                  <a:pt x="4856444" y="3399463"/>
                </a:cubicBezTo>
                <a:cubicBezTo>
                  <a:pt x="4827698" y="3420094"/>
                  <a:pt x="4805019" y="3388256"/>
                  <a:pt x="4775993" y="3406312"/>
                </a:cubicBezTo>
                <a:cubicBezTo>
                  <a:pt x="4744470" y="3406056"/>
                  <a:pt x="4706605" y="3394901"/>
                  <a:pt x="4667320" y="3397926"/>
                </a:cubicBezTo>
                <a:cubicBezTo>
                  <a:pt x="4613435" y="3387476"/>
                  <a:pt x="4608100" y="3410487"/>
                  <a:pt x="4540268" y="3424464"/>
                </a:cubicBezTo>
                <a:cubicBezTo>
                  <a:pt x="4508279" y="3412969"/>
                  <a:pt x="4485989" y="3420063"/>
                  <a:pt x="4465491" y="3433154"/>
                </a:cubicBezTo>
                <a:cubicBezTo>
                  <a:pt x="4396498" y="3432601"/>
                  <a:pt x="4338078" y="3453569"/>
                  <a:pt x="4262864" y="3464075"/>
                </a:cubicBezTo>
                <a:cubicBezTo>
                  <a:pt x="4180249" y="3483394"/>
                  <a:pt x="4225769" y="3479019"/>
                  <a:pt x="4175005" y="3493545"/>
                </a:cubicBezTo>
                <a:lnTo>
                  <a:pt x="4030100" y="3514212"/>
                </a:lnTo>
                <a:lnTo>
                  <a:pt x="3926631" y="3525304"/>
                </a:lnTo>
                <a:lnTo>
                  <a:pt x="3897306" y="3547095"/>
                </a:lnTo>
                <a:lnTo>
                  <a:pt x="3896886" y="3547500"/>
                </a:lnTo>
                <a:lnTo>
                  <a:pt x="3834004" y="3550510"/>
                </a:lnTo>
                <a:cubicBezTo>
                  <a:pt x="3800562" y="3554957"/>
                  <a:pt x="3734185" y="3568533"/>
                  <a:pt x="3696227" y="3574175"/>
                </a:cubicBezTo>
                <a:cubicBezTo>
                  <a:pt x="3661780" y="3570074"/>
                  <a:pt x="3640587" y="3551815"/>
                  <a:pt x="3652821" y="3580368"/>
                </a:cubicBezTo>
                <a:cubicBezTo>
                  <a:pt x="3641506" y="3579831"/>
                  <a:pt x="3634593" y="3582151"/>
                  <a:pt x="3629691" y="3585866"/>
                </a:cubicBezTo>
                <a:lnTo>
                  <a:pt x="3595018" y="3571623"/>
                </a:lnTo>
                <a:lnTo>
                  <a:pt x="3551656" y="3577800"/>
                </a:lnTo>
                <a:lnTo>
                  <a:pt x="3541558" y="3579797"/>
                </a:lnTo>
                <a:lnTo>
                  <a:pt x="3465708" y="3565931"/>
                </a:lnTo>
                <a:lnTo>
                  <a:pt x="3458313" y="3560366"/>
                </a:lnTo>
                <a:cubicBezTo>
                  <a:pt x="3450380" y="3556940"/>
                  <a:pt x="3439090" y="3555355"/>
                  <a:pt x="3420278" y="3557947"/>
                </a:cubicBezTo>
                <a:lnTo>
                  <a:pt x="3415952" y="3559424"/>
                </a:lnTo>
                <a:lnTo>
                  <a:pt x="3384432" y="3550905"/>
                </a:lnTo>
                <a:cubicBezTo>
                  <a:pt x="3374259" y="3547029"/>
                  <a:pt x="3265415" y="3542149"/>
                  <a:pt x="3258039" y="3535884"/>
                </a:cubicBezTo>
                <a:cubicBezTo>
                  <a:pt x="3138852" y="3551394"/>
                  <a:pt x="3130647" y="3523871"/>
                  <a:pt x="3015008" y="3528000"/>
                </a:cubicBezTo>
                <a:cubicBezTo>
                  <a:pt x="2914857" y="3486061"/>
                  <a:pt x="2851687" y="3511605"/>
                  <a:pt x="2761910" y="3505496"/>
                </a:cubicBezTo>
                <a:cubicBezTo>
                  <a:pt x="2676401" y="3501198"/>
                  <a:pt x="2636809" y="3514769"/>
                  <a:pt x="2521923" y="3514208"/>
                </a:cubicBezTo>
                <a:cubicBezTo>
                  <a:pt x="2400197" y="3505062"/>
                  <a:pt x="2222818" y="3509922"/>
                  <a:pt x="2085894" y="3490122"/>
                </a:cubicBezTo>
                <a:cubicBezTo>
                  <a:pt x="1978312" y="3483748"/>
                  <a:pt x="1977940" y="3488460"/>
                  <a:pt x="1936305" y="3487966"/>
                </a:cubicBezTo>
                <a:cubicBezTo>
                  <a:pt x="1922459" y="3490683"/>
                  <a:pt x="1849334" y="3482739"/>
                  <a:pt x="1836080" y="3487150"/>
                </a:cubicBezTo>
                <a:lnTo>
                  <a:pt x="1829133" y="3489437"/>
                </a:lnTo>
                <a:lnTo>
                  <a:pt x="1801140" y="3490787"/>
                </a:lnTo>
                <a:lnTo>
                  <a:pt x="1793476" y="3500921"/>
                </a:lnTo>
                <a:lnTo>
                  <a:pt x="1699923" y="3509706"/>
                </a:lnTo>
                <a:cubicBezTo>
                  <a:pt x="1637728" y="3485036"/>
                  <a:pt x="1584624" y="3514467"/>
                  <a:pt x="1474760" y="3513685"/>
                </a:cubicBezTo>
                <a:cubicBezTo>
                  <a:pt x="1445646" y="3505164"/>
                  <a:pt x="1329781" y="3484421"/>
                  <a:pt x="1308130" y="3496703"/>
                </a:cubicBezTo>
                <a:cubicBezTo>
                  <a:pt x="1287409" y="3498430"/>
                  <a:pt x="1265391" y="3492347"/>
                  <a:pt x="1252381" y="3506093"/>
                </a:cubicBezTo>
                <a:cubicBezTo>
                  <a:pt x="1232588" y="3522393"/>
                  <a:pt x="1170020" y="3491785"/>
                  <a:pt x="1174550" y="3512642"/>
                </a:cubicBezTo>
                <a:cubicBezTo>
                  <a:pt x="1119896" y="3512841"/>
                  <a:pt x="1000484" y="3507431"/>
                  <a:pt x="924455" y="3507283"/>
                </a:cubicBezTo>
                <a:cubicBezTo>
                  <a:pt x="887180" y="3483915"/>
                  <a:pt x="777361" y="3516071"/>
                  <a:pt x="718373" y="3511753"/>
                </a:cubicBezTo>
                <a:cubicBezTo>
                  <a:pt x="666588" y="3513355"/>
                  <a:pt x="661645" y="3525551"/>
                  <a:pt x="600444" y="3520899"/>
                </a:cubicBezTo>
                <a:cubicBezTo>
                  <a:pt x="491334" y="3516943"/>
                  <a:pt x="451794" y="3507522"/>
                  <a:pt x="351173" y="3495843"/>
                </a:cubicBezTo>
                <a:cubicBezTo>
                  <a:pt x="237121" y="3487112"/>
                  <a:pt x="235857" y="3499212"/>
                  <a:pt x="108372" y="3484386"/>
                </a:cubicBezTo>
                <a:cubicBezTo>
                  <a:pt x="86318" y="3481054"/>
                  <a:pt x="40657" y="3480329"/>
                  <a:pt x="6467" y="3476532"/>
                </a:cubicBezTo>
                <a:lnTo>
                  <a:pt x="0" y="3475412"/>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Rectangle 6">
            <a:extLst>
              <a:ext uri="{FF2B5EF4-FFF2-40B4-BE49-F238E27FC236}">
                <a16:creationId xmlns:a16="http://schemas.microsoft.com/office/drawing/2014/main" id="{48F779DE-4744-42D6-9C74-33EC94460CC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21727" y="2190741"/>
            <a:ext cx="1348547" cy="407804"/>
          </a:xfrm>
          <a:custGeom>
            <a:avLst/>
            <a:gdLst>
              <a:gd name="connsiteX0" fmla="*/ 0 w 2142503"/>
              <a:gd name="connsiteY0" fmla="*/ 0 h 571500"/>
              <a:gd name="connsiteX1" fmla="*/ 2142503 w 2142503"/>
              <a:gd name="connsiteY1" fmla="*/ 0 h 571500"/>
              <a:gd name="connsiteX2" fmla="*/ 2142503 w 2142503"/>
              <a:gd name="connsiteY2" fmla="*/ 571500 h 571500"/>
              <a:gd name="connsiteX3" fmla="*/ 0 w 2142503"/>
              <a:gd name="connsiteY3" fmla="*/ 571500 h 571500"/>
              <a:gd name="connsiteX4" fmla="*/ 0 w 2142503"/>
              <a:gd name="connsiteY4" fmla="*/ 0 h 571500"/>
              <a:gd name="connsiteX0" fmla="*/ 0 w 2142503"/>
              <a:gd name="connsiteY0" fmla="*/ 0 h 582145"/>
              <a:gd name="connsiteX1" fmla="*/ 2142503 w 2142503"/>
              <a:gd name="connsiteY1" fmla="*/ 0 h 582145"/>
              <a:gd name="connsiteX2" fmla="*/ 2142503 w 2142503"/>
              <a:gd name="connsiteY2" fmla="*/ 571500 h 582145"/>
              <a:gd name="connsiteX3" fmla="*/ 2050917 w 2142503"/>
              <a:gd name="connsiteY3" fmla="*/ 582088 h 582145"/>
              <a:gd name="connsiteX4" fmla="*/ 0 w 2142503"/>
              <a:gd name="connsiteY4" fmla="*/ 571500 h 582145"/>
              <a:gd name="connsiteX5" fmla="*/ 0 w 2142503"/>
              <a:gd name="connsiteY5" fmla="*/ 0 h 582145"/>
              <a:gd name="connsiteX0" fmla="*/ 0 w 2159832"/>
              <a:gd name="connsiteY0" fmla="*/ 0 h 582145"/>
              <a:gd name="connsiteX1" fmla="*/ 2142503 w 2159832"/>
              <a:gd name="connsiteY1" fmla="*/ 0 h 582145"/>
              <a:gd name="connsiteX2" fmla="*/ 2159829 w 2159832"/>
              <a:gd name="connsiteY2" fmla="*/ 96526 h 582145"/>
              <a:gd name="connsiteX3" fmla="*/ 2142503 w 2159832"/>
              <a:gd name="connsiteY3" fmla="*/ 571500 h 582145"/>
              <a:gd name="connsiteX4" fmla="*/ 2050917 w 2159832"/>
              <a:gd name="connsiteY4" fmla="*/ 582088 h 582145"/>
              <a:gd name="connsiteX5" fmla="*/ 0 w 2159832"/>
              <a:gd name="connsiteY5" fmla="*/ 571500 h 582145"/>
              <a:gd name="connsiteX6" fmla="*/ 0 w 2159832"/>
              <a:gd name="connsiteY6" fmla="*/ 0 h 582145"/>
              <a:gd name="connsiteX0" fmla="*/ 0 w 2159832"/>
              <a:gd name="connsiteY0" fmla="*/ 12386 h 594531"/>
              <a:gd name="connsiteX1" fmla="*/ 67826 w 2159832"/>
              <a:gd name="connsiteY1" fmla="*/ 0 h 594531"/>
              <a:gd name="connsiteX2" fmla="*/ 2142503 w 2159832"/>
              <a:gd name="connsiteY2" fmla="*/ 12386 h 594531"/>
              <a:gd name="connsiteX3" fmla="*/ 2159829 w 2159832"/>
              <a:gd name="connsiteY3" fmla="*/ 108912 h 594531"/>
              <a:gd name="connsiteX4" fmla="*/ 2142503 w 2159832"/>
              <a:gd name="connsiteY4" fmla="*/ 583886 h 594531"/>
              <a:gd name="connsiteX5" fmla="*/ 2050917 w 2159832"/>
              <a:gd name="connsiteY5" fmla="*/ 594474 h 594531"/>
              <a:gd name="connsiteX6" fmla="*/ 0 w 2159832"/>
              <a:gd name="connsiteY6" fmla="*/ 583886 h 594531"/>
              <a:gd name="connsiteX7" fmla="*/ 0 w 2159832"/>
              <a:gd name="connsiteY7" fmla="*/ 12386 h 594531"/>
              <a:gd name="connsiteX0" fmla="*/ 0 w 2168908"/>
              <a:gd name="connsiteY0" fmla="*/ 26000 h 594531"/>
              <a:gd name="connsiteX1" fmla="*/ 76902 w 2168908"/>
              <a:gd name="connsiteY1" fmla="*/ 0 h 594531"/>
              <a:gd name="connsiteX2" fmla="*/ 2151579 w 2168908"/>
              <a:gd name="connsiteY2" fmla="*/ 12386 h 594531"/>
              <a:gd name="connsiteX3" fmla="*/ 2168905 w 2168908"/>
              <a:gd name="connsiteY3" fmla="*/ 108912 h 594531"/>
              <a:gd name="connsiteX4" fmla="*/ 2151579 w 2168908"/>
              <a:gd name="connsiteY4" fmla="*/ 583886 h 594531"/>
              <a:gd name="connsiteX5" fmla="*/ 2059993 w 2168908"/>
              <a:gd name="connsiteY5" fmla="*/ 594474 h 594531"/>
              <a:gd name="connsiteX6" fmla="*/ 9076 w 2168908"/>
              <a:gd name="connsiteY6" fmla="*/ 583886 h 594531"/>
              <a:gd name="connsiteX7" fmla="*/ 0 w 2168908"/>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147197 w 2316105"/>
              <a:gd name="connsiteY0" fmla="*/ 26000 h 594531"/>
              <a:gd name="connsiteX1" fmla="*/ 224099 w 2316105"/>
              <a:gd name="connsiteY1" fmla="*/ 0 h 594531"/>
              <a:gd name="connsiteX2" fmla="*/ 2298776 w 2316105"/>
              <a:gd name="connsiteY2" fmla="*/ 12386 h 594531"/>
              <a:gd name="connsiteX3" fmla="*/ 2316102 w 2316105"/>
              <a:gd name="connsiteY3" fmla="*/ 108912 h 594531"/>
              <a:gd name="connsiteX4" fmla="*/ 2298776 w 2316105"/>
              <a:gd name="connsiteY4" fmla="*/ 583886 h 594531"/>
              <a:gd name="connsiteX5" fmla="*/ 2207190 w 2316105"/>
              <a:gd name="connsiteY5" fmla="*/ 594474 h 594531"/>
              <a:gd name="connsiteX6" fmla="*/ 156273 w 2316105"/>
              <a:gd name="connsiteY6" fmla="*/ 583886 h 594531"/>
              <a:gd name="connsiteX7" fmla="*/ 142416 w 2316105"/>
              <a:gd name="connsiteY7" fmla="*/ 235975 h 594531"/>
              <a:gd name="connsiteX8" fmla="*/ 147197 w 2316105"/>
              <a:gd name="connsiteY8" fmla="*/ 26000 h 594531"/>
              <a:gd name="connsiteX0" fmla="*/ 154684 w 2323592"/>
              <a:gd name="connsiteY0" fmla="*/ 26000 h 594531"/>
              <a:gd name="connsiteX1" fmla="*/ 231586 w 2323592"/>
              <a:gd name="connsiteY1" fmla="*/ 0 h 594531"/>
              <a:gd name="connsiteX2" fmla="*/ 2306263 w 2323592"/>
              <a:gd name="connsiteY2" fmla="*/ 12386 h 594531"/>
              <a:gd name="connsiteX3" fmla="*/ 2323589 w 2323592"/>
              <a:gd name="connsiteY3" fmla="*/ 108912 h 594531"/>
              <a:gd name="connsiteX4" fmla="*/ 2306263 w 2323592"/>
              <a:gd name="connsiteY4" fmla="*/ 583886 h 594531"/>
              <a:gd name="connsiteX5" fmla="*/ 2214677 w 2323592"/>
              <a:gd name="connsiteY5" fmla="*/ 594474 h 594531"/>
              <a:gd name="connsiteX6" fmla="*/ 163760 w 2323592"/>
              <a:gd name="connsiteY6" fmla="*/ 583886 h 594531"/>
              <a:gd name="connsiteX7" fmla="*/ 158979 w 2323592"/>
              <a:gd name="connsiteY7" fmla="*/ 403879 h 594531"/>
              <a:gd name="connsiteX8" fmla="*/ 149903 w 2323592"/>
              <a:gd name="connsiteY8" fmla="*/ 235975 h 594531"/>
              <a:gd name="connsiteX9" fmla="*/ 154684 w 2323592"/>
              <a:gd name="connsiteY9" fmla="*/ 26000 h 594531"/>
              <a:gd name="connsiteX0" fmla="*/ 13665 w 2182573"/>
              <a:gd name="connsiteY0" fmla="*/ 26000 h 594531"/>
              <a:gd name="connsiteX1" fmla="*/ 90567 w 2182573"/>
              <a:gd name="connsiteY1" fmla="*/ 0 h 594531"/>
              <a:gd name="connsiteX2" fmla="*/ 2165244 w 2182573"/>
              <a:gd name="connsiteY2" fmla="*/ 12386 h 594531"/>
              <a:gd name="connsiteX3" fmla="*/ 2182570 w 2182573"/>
              <a:gd name="connsiteY3" fmla="*/ 108912 h 594531"/>
              <a:gd name="connsiteX4" fmla="*/ 2165244 w 2182573"/>
              <a:gd name="connsiteY4" fmla="*/ 583886 h 594531"/>
              <a:gd name="connsiteX5" fmla="*/ 2073658 w 2182573"/>
              <a:gd name="connsiteY5" fmla="*/ 594474 h 594531"/>
              <a:gd name="connsiteX6" fmla="*/ 22741 w 2182573"/>
              <a:gd name="connsiteY6" fmla="*/ 583886 h 594531"/>
              <a:gd name="connsiteX7" fmla="*/ 17960 w 2182573"/>
              <a:gd name="connsiteY7" fmla="*/ 403879 h 594531"/>
              <a:gd name="connsiteX8" fmla="*/ 8884 w 2182573"/>
              <a:gd name="connsiteY8" fmla="*/ 235975 h 594531"/>
              <a:gd name="connsiteX9" fmla="*/ 13665 w 2182573"/>
              <a:gd name="connsiteY9" fmla="*/ 26000 h 594531"/>
              <a:gd name="connsiteX0" fmla="*/ 13665 w 2202120"/>
              <a:gd name="connsiteY0" fmla="*/ 26000 h 594531"/>
              <a:gd name="connsiteX1" fmla="*/ 90567 w 2202120"/>
              <a:gd name="connsiteY1" fmla="*/ 0 h 594531"/>
              <a:gd name="connsiteX2" fmla="*/ 2165244 w 2202120"/>
              <a:gd name="connsiteY2" fmla="*/ 12386 h 594531"/>
              <a:gd name="connsiteX3" fmla="*/ 2182570 w 2202120"/>
              <a:gd name="connsiteY3" fmla="*/ 108912 h 594531"/>
              <a:gd name="connsiteX4" fmla="*/ 2192471 w 2202120"/>
              <a:gd name="connsiteY4" fmla="*/ 583886 h 594531"/>
              <a:gd name="connsiteX5" fmla="*/ 2073658 w 2202120"/>
              <a:gd name="connsiteY5" fmla="*/ 594474 h 594531"/>
              <a:gd name="connsiteX6" fmla="*/ 22741 w 2202120"/>
              <a:gd name="connsiteY6" fmla="*/ 583886 h 594531"/>
              <a:gd name="connsiteX7" fmla="*/ 17960 w 2202120"/>
              <a:gd name="connsiteY7" fmla="*/ 403879 h 594531"/>
              <a:gd name="connsiteX8" fmla="*/ 8884 w 2202120"/>
              <a:gd name="connsiteY8" fmla="*/ 235975 h 594531"/>
              <a:gd name="connsiteX9" fmla="*/ 13665 w 2202120"/>
              <a:gd name="connsiteY9" fmla="*/ 26000 h 594531"/>
              <a:gd name="connsiteX0" fmla="*/ 13665 w 2202036"/>
              <a:gd name="connsiteY0" fmla="*/ 26000 h 594531"/>
              <a:gd name="connsiteX1" fmla="*/ 90567 w 2202036"/>
              <a:gd name="connsiteY1" fmla="*/ 0 h 594531"/>
              <a:gd name="connsiteX2" fmla="*/ 2165244 w 2202036"/>
              <a:gd name="connsiteY2" fmla="*/ 12386 h 594531"/>
              <a:gd name="connsiteX3" fmla="*/ 2182570 w 2202036"/>
              <a:gd name="connsiteY3" fmla="*/ 108912 h 594531"/>
              <a:gd name="connsiteX4" fmla="*/ 2191645 w 2202036"/>
              <a:gd name="connsiteY4" fmla="*/ 422031 h 594531"/>
              <a:gd name="connsiteX5" fmla="*/ 2192471 w 2202036"/>
              <a:gd name="connsiteY5" fmla="*/ 583886 h 594531"/>
              <a:gd name="connsiteX6" fmla="*/ 2073658 w 2202036"/>
              <a:gd name="connsiteY6" fmla="*/ 594474 h 594531"/>
              <a:gd name="connsiteX7" fmla="*/ 22741 w 2202036"/>
              <a:gd name="connsiteY7" fmla="*/ 583886 h 594531"/>
              <a:gd name="connsiteX8" fmla="*/ 17960 w 2202036"/>
              <a:gd name="connsiteY8" fmla="*/ 403879 h 594531"/>
              <a:gd name="connsiteX9" fmla="*/ 8884 w 2202036"/>
              <a:gd name="connsiteY9" fmla="*/ 235975 h 594531"/>
              <a:gd name="connsiteX10" fmla="*/ 13665 w 2202036"/>
              <a:gd name="connsiteY10" fmla="*/ 26000 h 594531"/>
              <a:gd name="connsiteX0" fmla="*/ 142254 w 2330625"/>
              <a:gd name="connsiteY0" fmla="*/ 26000 h 594531"/>
              <a:gd name="connsiteX1" fmla="*/ 219156 w 2330625"/>
              <a:gd name="connsiteY1" fmla="*/ 0 h 594531"/>
              <a:gd name="connsiteX2" fmla="*/ 2293833 w 2330625"/>
              <a:gd name="connsiteY2" fmla="*/ 12386 h 594531"/>
              <a:gd name="connsiteX3" fmla="*/ 2311159 w 2330625"/>
              <a:gd name="connsiteY3" fmla="*/ 108912 h 594531"/>
              <a:gd name="connsiteX4" fmla="*/ 2320234 w 2330625"/>
              <a:gd name="connsiteY4" fmla="*/ 422031 h 594531"/>
              <a:gd name="connsiteX5" fmla="*/ 2321060 w 2330625"/>
              <a:gd name="connsiteY5" fmla="*/ 583886 h 594531"/>
              <a:gd name="connsiteX6" fmla="*/ 2202247 w 2330625"/>
              <a:gd name="connsiteY6" fmla="*/ 594474 h 594531"/>
              <a:gd name="connsiteX7" fmla="*/ 151330 w 2330625"/>
              <a:gd name="connsiteY7" fmla="*/ 583886 h 594531"/>
              <a:gd name="connsiteX8" fmla="*/ 155624 w 2330625"/>
              <a:gd name="connsiteY8" fmla="*/ 512790 h 594531"/>
              <a:gd name="connsiteX9" fmla="*/ 146549 w 2330625"/>
              <a:gd name="connsiteY9" fmla="*/ 403879 h 594531"/>
              <a:gd name="connsiteX10" fmla="*/ 137473 w 2330625"/>
              <a:gd name="connsiteY10" fmla="*/ 235975 h 594531"/>
              <a:gd name="connsiteX11" fmla="*/ 142254 w 2330625"/>
              <a:gd name="connsiteY11" fmla="*/ 26000 h 594531"/>
              <a:gd name="connsiteX0" fmla="*/ 13413 w 2201784"/>
              <a:gd name="connsiteY0" fmla="*/ 26000 h 594531"/>
              <a:gd name="connsiteX1" fmla="*/ 90315 w 2201784"/>
              <a:gd name="connsiteY1" fmla="*/ 0 h 594531"/>
              <a:gd name="connsiteX2" fmla="*/ 2164992 w 2201784"/>
              <a:gd name="connsiteY2" fmla="*/ 12386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1784" h="594531">
                <a:moveTo>
                  <a:pt x="13413" y="26000"/>
                </a:moveTo>
                <a:cubicBezTo>
                  <a:pt x="37534" y="24897"/>
                  <a:pt x="66194" y="1103"/>
                  <a:pt x="90315" y="0"/>
                </a:cubicBezTo>
                <a:cubicBezTo>
                  <a:pt x="781874" y="4129"/>
                  <a:pt x="1607589" y="24681"/>
                  <a:pt x="2170127" y="33245"/>
                </a:cubicBezTo>
                <a:cubicBezTo>
                  <a:pt x="2169852" y="63908"/>
                  <a:pt x="2182593" y="78249"/>
                  <a:pt x="2182318" y="108912"/>
                </a:cubicBezTo>
                <a:cubicBezTo>
                  <a:pt x="2188231" y="177186"/>
                  <a:pt x="2189743" y="342869"/>
                  <a:pt x="2191393" y="422031"/>
                </a:cubicBezTo>
                <a:cubicBezTo>
                  <a:pt x="2193043" y="501193"/>
                  <a:pt x="2213396" y="555146"/>
                  <a:pt x="2192219" y="583886"/>
                </a:cubicBezTo>
                <a:cubicBezTo>
                  <a:pt x="2172279" y="582877"/>
                  <a:pt x="2093346" y="595483"/>
                  <a:pt x="2073406" y="594474"/>
                </a:cubicBezTo>
                <a:lnTo>
                  <a:pt x="22489" y="583886"/>
                </a:lnTo>
                <a:cubicBezTo>
                  <a:pt x="5849" y="592962"/>
                  <a:pt x="27580" y="542791"/>
                  <a:pt x="26783" y="512790"/>
                </a:cubicBezTo>
                <a:cubicBezTo>
                  <a:pt x="25986" y="482789"/>
                  <a:pt x="18464" y="450015"/>
                  <a:pt x="17708" y="403879"/>
                </a:cubicBezTo>
                <a:cubicBezTo>
                  <a:pt x="16952" y="357743"/>
                  <a:pt x="-14855" y="308787"/>
                  <a:pt x="8632" y="235975"/>
                </a:cubicBezTo>
                <a:cubicBezTo>
                  <a:pt x="7119" y="142994"/>
                  <a:pt x="-201" y="65329"/>
                  <a:pt x="13413" y="26000"/>
                </a:cubicBezTo>
                <a:close/>
              </a:path>
            </a:pathLst>
          </a:custGeom>
          <a:solidFill>
            <a:srgbClr val="D9D4D0">
              <a:alpha val="35000"/>
            </a:srgbClr>
          </a:solidFill>
          <a:ln>
            <a:noFill/>
          </a:ln>
          <a:effectLst>
            <a:softEdge rad="63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id="{5CFE1896-49C9-3B93-E04C-FFBB80092890}"/>
              </a:ext>
            </a:extLst>
          </p:cNvPr>
          <p:cNvSpPr>
            <a:spLocks noGrp="1"/>
          </p:cNvSpPr>
          <p:nvPr>
            <p:ph idx="1"/>
          </p:nvPr>
        </p:nvSpPr>
        <p:spPr>
          <a:xfrm>
            <a:off x="1941207" y="2752316"/>
            <a:ext cx="8309586" cy="2756848"/>
          </a:xfrm>
        </p:spPr>
        <p:txBody>
          <a:bodyPr>
            <a:normAutofit/>
          </a:bodyPr>
          <a:lstStyle/>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There can be concern for bias based on timeframe as the project timeframe is later than the initiation of the same day discharge process at this facility. </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Sample size for same day discharge would ideally be larger to lessen bias. </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Sample size was adequate for total sample.  </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This research can be replicated and continuous.</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The results were comparable to similar studies completed in other systems at other times reaffirming this study’s results.  </a:t>
            </a:r>
          </a:p>
        </p:txBody>
      </p:sp>
      <p:pic>
        <p:nvPicPr>
          <p:cNvPr id="7" name="Audio 6">
            <a:hlinkClick r:id="" action="ppaction://media"/>
            <a:extLst>
              <a:ext uri="{FF2B5EF4-FFF2-40B4-BE49-F238E27FC236}">
                <a16:creationId xmlns:a16="http://schemas.microsoft.com/office/drawing/2014/main" id="{680A6D5C-B297-C4F1-B8F3-F534697A0EF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633200" y="6299200"/>
            <a:ext cx="406400" cy="406400"/>
          </a:xfrm>
          <a:prstGeom prst="rect">
            <a:avLst/>
          </a:prstGeom>
        </p:spPr>
      </p:pic>
    </p:spTree>
    <p:extLst>
      <p:ext uri="{BB962C8B-B14F-4D97-AF65-F5344CB8AC3E}">
        <p14:creationId xmlns:p14="http://schemas.microsoft.com/office/powerpoint/2010/main" val="170140700"/>
      </p:ext>
    </p:extLst>
  </p:cSld>
  <p:clrMapOvr>
    <a:masterClrMapping/>
  </p:clrMapOvr>
  <mc:AlternateContent xmlns:mc="http://schemas.openxmlformats.org/markup-compatibility/2006" xmlns:p14="http://schemas.microsoft.com/office/powerpoint/2010/main">
    <mc:Choice Requires="p14">
      <p:transition spd="slow" p14:dur="2000" advTm="52245"/>
    </mc:Choice>
    <mc:Fallback xmlns="">
      <p:transition spd="slow" advTm="5224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107E9E22-2531-E879-1881-46BEBDA566A8}"/>
              </a:ext>
            </a:extLst>
          </p:cNvPr>
          <p:cNvSpPr>
            <a:spLocks noGrp="1"/>
          </p:cNvSpPr>
          <p:nvPr>
            <p:ph type="title"/>
          </p:nvPr>
        </p:nvSpPr>
        <p:spPr>
          <a:xfrm>
            <a:off x="1137036" y="548640"/>
            <a:ext cx="9916632" cy="1188720"/>
          </a:xfrm>
        </p:spPr>
        <p:txBody>
          <a:bodyPr>
            <a:normAutofit/>
          </a:bodyPr>
          <a:lstStyle/>
          <a:p>
            <a:r>
              <a:rPr lang="en-US">
                <a:solidFill>
                  <a:schemeClr val="tx1">
                    <a:lumMod val="85000"/>
                    <a:lumOff val="15000"/>
                  </a:schemeClr>
                </a:solidFill>
                <a:latin typeface="Times New Roman" panose="02020603050405020304" pitchFamily="18" charset="0"/>
                <a:cs typeface="Times New Roman" panose="02020603050405020304" pitchFamily="18" charset="0"/>
              </a:rPr>
              <a:t>Future Use and Recommendations</a:t>
            </a:r>
          </a:p>
        </p:txBody>
      </p:sp>
      <p:sp>
        <p:nvSpPr>
          <p:cNvPr id="3" name="Content Placeholder 2">
            <a:extLst>
              <a:ext uri="{FF2B5EF4-FFF2-40B4-BE49-F238E27FC236}">
                <a16:creationId xmlns:a16="http://schemas.microsoft.com/office/drawing/2014/main" id="{AABD40D1-7EDD-CBB2-2836-C4C1E5A9A732}"/>
              </a:ext>
            </a:extLst>
          </p:cNvPr>
          <p:cNvSpPr>
            <a:spLocks noGrp="1"/>
          </p:cNvSpPr>
          <p:nvPr>
            <p:ph idx="1"/>
          </p:nvPr>
        </p:nvSpPr>
        <p:spPr>
          <a:xfrm>
            <a:off x="1957987" y="2431767"/>
            <a:ext cx="8276026" cy="3685156"/>
          </a:xfrm>
        </p:spPr>
        <p:txBody>
          <a:bodyPr anchor="ctr">
            <a:normAutofit/>
          </a:bodyPr>
          <a:lstStyle/>
          <a:p>
            <a:pPr>
              <a:buFont typeface="Wingdings" panose="05000000000000000000" pitchFamily="2" charset="2"/>
              <a:buChar char="q"/>
            </a:pPr>
            <a:r>
              <a:rPr lang="en-US" sz="2000" dirty="0">
                <a:solidFill>
                  <a:schemeClr val="tx1">
                    <a:lumMod val="85000"/>
                    <a:lumOff val="15000"/>
                  </a:schemeClr>
                </a:solidFill>
                <a:latin typeface="Times New Roman" panose="02020603050405020304" pitchFamily="18" charset="0"/>
                <a:cs typeface="Times New Roman" panose="02020603050405020304" pitchFamily="18" charset="0"/>
              </a:rPr>
              <a:t>Same day discharge in atrial fibrillation catheter ablation patients can be used safely.  </a:t>
            </a:r>
          </a:p>
          <a:p>
            <a:pPr>
              <a:buFont typeface="Wingdings" panose="05000000000000000000" pitchFamily="2" charset="2"/>
              <a:buChar char="q"/>
            </a:pPr>
            <a:r>
              <a:rPr lang="en-US" sz="2000" dirty="0">
                <a:solidFill>
                  <a:schemeClr val="tx1">
                    <a:lumMod val="85000"/>
                    <a:lumOff val="15000"/>
                  </a:schemeClr>
                </a:solidFill>
                <a:latin typeface="Times New Roman" panose="02020603050405020304" pitchFamily="18" charset="0"/>
                <a:cs typeface="Times New Roman" panose="02020603050405020304" pitchFamily="18" charset="0"/>
              </a:rPr>
              <a:t>Same day discharges may be safe and cost saving in many other procedures, both in electrophysiology and other specialties. </a:t>
            </a:r>
          </a:p>
          <a:p>
            <a:pPr>
              <a:buFont typeface="Wingdings" panose="05000000000000000000" pitchFamily="2" charset="2"/>
              <a:buChar char="q"/>
            </a:pPr>
            <a:r>
              <a:rPr lang="en-US" sz="2000" dirty="0">
                <a:solidFill>
                  <a:schemeClr val="tx1">
                    <a:lumMod val="85000"/>
                    <a:lumOff val="15000"/>
                  </a:schemeClr>
                </a:solidFill>
                <a:latin typeface="Times New Roman" panose="02020603050405020304" pitchFamily="18" charset="0"/>
                <a:cs typeface="Times New Roman" panose="02020603050405020304" pitchFamily="18" charset="0"/>
              </a:rPr>
              <a:t>Studies should continue both at this facility and others regarding the use of same day discharge. </a:t>
            </a:r>
          </a:p>
          <a:p>
            <a:pPr>
              <a:buFont typeface="Wingdings" panose="05000000000000000000" pitchFamily="2" charset="2"/>
              <a:buChar char="q"/>
            </a:pPr>
            <a:r>
              <a:rPr lang="en-US" sz="2000" dirty="0">
                <a:solidFill>
                  <a:schemeClr val="tx1">
                    <a:lumMod val="85000"/>
                    <a:lumOff val="15000"/>
                  </a:schemeClr>
                </a:solidFill>
                <a:latin typeface="Times New Roman" panose="02020603050405020304" pitchFamily="18" charset="0"/>
                <a:cs typeface="Times New Roman" panose="02020603050405020304" pitchFamily="18" charset="0"/>
              </a:rPr>
              <a:t>Studies should strive for larger sample sizes and longer durations.  </a:t>
            </a:r>
          </a:p>
        </p:txBody>
      </p:sp>
      <p:pic>
        <p:nvPicPr>
          <p:cNvPr id="7" name="Audio 6">
            <a:hlinkClick r:id="" action="ppaction://media"/>
            <a:extLst>
              <a:ext uri="{FF2B5EF4-FFF2-40B4-BE49-F238E27FC236}">
                <a16:creationId xmlns:a16="http://schemas.microsoft.com/office/drawing/2014/main" id="{833A9680-2DA8-54D9-80E9-6333DC796FD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633200" y="6299200"/>
            <a:ext cx="406400" cy="406400"/>
          </a:xfrm>
          <a:prstGeom prst="rect">
            <a:avLst/>
          </a:prstGeom>
        </p:spPr>
      </p:pic>
    </p:spTree>
    <p:extLst>
      <p:ext uri="{BB962C8B-B14F-4D97-AF65-F5344CB8AC3E}">
        <p14:creationId xmlns:p14="http://schemas.microsoft.com/office/powerpoint/2010/main" val="1696782507"/>
      </p:ext>
    </p:extLst>
  </p:cSld>
  <p:clrMapOvr>
    <a:masterClrMapping/>
  </p:clrMapOvr>
  <mc:AlternateContent xmlns:mc="http://schemas.openxmlformats.org/markup-compatibility/2006" xmlns:p14="http://schemas.microsoft.com/office/powerpoint/2010/main">
    <mc:Choice Requires="p14">
      <p:transition spd="slow" p14:dur="2000" advTm="41417"/>
    </mc:Choice>
    <mc:Fallback xmlns="">
      <p:transition spd="slow" advTm="4141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9D2BEC5-259B-12E4-7BF1-E6F64FA6BEDC}"/>
              </a:ext>
            </a:extLst>
          </p:cNvPr>
          <p:cNvSpPr>
            <a:spLocks noGrp="1"/>
          </p:cNvSpPr>
          <p:nvPr>
            <p:ph type="title"/>
          </p:nvPr>
        </p:nvSpPr>
        <p:spPr>
          <a:xfrm>
            <a:off x="1137036" y="548640"/>
            <a:ext cx="9543405" cy="1188720"/>
          </a:xfrm>
        </p:spPr>
        <p:txBody>
          <a:bodyPr>
            <a:normAutofit/>
          </a:bodyPr>
          <a:lstStyle/>
          <a:p>
            <a:r>
              <a:rPr lang="en-US" dirty="0">
                <a:solidFill>
                  <a:schemeClr val="tx1">
                    <a:lumMod val="85000"/>
                    <a:lumOff val="15000"/>
                  </a:schemeClr>
                </a:solidFill>
                <a:latin typeface="Times New Roman" panose="02020603050405020304" pitchFamily="18" charset="0"/>
                <a:cs typeface="Times New Roman" panose="02020603050405020304" pitchFamily="18" charset="0"/>
              </a:rPr>
              <a:t>Funding and Ethical Considerations</a:t>
            </a:r>
          </a:p>
        </p:txBody>
      </p:sp>
      <p:sp>
        <p:nvSpPr>
          <p:cNvPr id="3" name="Content Placeholder 2">
            <a:extLst>
              <a:ext uri="{FF2B5EF4-FFF2-40B4-BE49-F238E27FC236}">
                <a16:creationId xmlns:a16="http://schemas.microsoft.com/office/drawing/2014/main" id="{5D1709D8-D358-B10F-D634-4004708D4227}"/>
              </a:ext>
            </a:extLst>
          </p:cNvPr>
          <p:cNvSpPr>
            <a:spLocks noGrp="1"/>
          </p:cNvSpPr>
          <p:nvPr>
            <p:ph idx="1"/>
          </p:nvPr>
        </p:nvSpPr>
        <p:spPr>
          <a:xfrm>
            <a:off x="1957987" y="2431765"/>
            <a:ext cx="8276026" cy="3320031"/>
          </a:xfrm>
        </p:spPr>
        <p:txBody>
          <a:bodyPr anchor="ctr">
            <a:normAutofit/>
          </a:bodyPr>
          <a:lstStyle/>
          <a:p>
            <a:pPr marL="0" indent="0">
              <a:buNone/>
            </a:pPr>
            <a:r>
              <a:rPr lang="en-US" sz="2000" dirty="0">
                <a:solidFill>
                  <a:schemeClr val="tx1">
                    <a:lumMod val="85000"/>
                    <a:lumOff val="15000"/>
                  </a:schemeClr>
                </a:solidFill>
                <a:latin typeface="Times New Roman" panose="02020603050405020304" pitchFamily="18" charset="0"/>
                <a:cs typeface="Times New Roman" panose="02020603050405020304" pitchFamily="18" charset="0"/>
              </a:rPr>
              <a:t>There was no funding provided in this study.  </a:t>
            </a:r>
          </a:p>
          <a:p>
            <a:pPr marL="0" indent="0">
              <a:buNone/>
            </a:pPr>
            <a:r>
              <a:rPr lang="en-US" sz="2000" dirty="0">
                <a:solidFill>
                  <a:schemeClr val="tx1">
                    <a:lumMod val="85000"/>
                    <a:lumOff val="15000"/>
                  </a:schemeClr>
                </a:solidFill>
                <a:latin typeface="Times New Roman" panose="02020603050405020304" pitchFamily="18" charset="0"/>
                <a:cs typeface="Times New Roman" panose="02020603050405020304" pitchFamily="18" charset="0"/>
              </a:rPr>
              <a:t>There were no affiliations or conflicts of interest.  </a:t>
            </a:r>
          </a:p>
          <a:p>
            <a:pPr marL="0" indent="0">
              <a:buNone/>
            </a:pPr>
            <a:endParaRPr lang="en-US" sz="2000" dirty="0">
              <a:solidFill>
                <a:schemeClr val="tx1">
                  <a:lumMod val="85000"/>
                  <a:lumOff val="15000"/>
                </a:schemeClr>
              </a:solidFill>
              <a:latin typeface="Times New Roman" panose="02020603050405020304" pitchFamily="18" charset="0"/>
              <a:cs typeface="Times New Roman" panose="02020603050405020304" pitchFamily="18" charset="0"/>
            </a:endParaRPr>
          </a:p>
          <a:p>
            <a:pPr marL="0" indent="0">
              <a:buNone/>
            </a:pPr>
            <a:r>
              <a:rPr lang="en-US" sz="2000" dirty="0">
                <a:solidFill>
                  <a:schemeClr val="tx1">
                    <a:lumMod val="85000"/>
                    <a:lumOff val="15000"/>
                  </a:schemeClr>
                </a:solidFill>
                <a:latin typeface="Times New Roman" panose="02020603050405020304" pitchFamily="18" charset="0"/>
                <a:cs typeface="Times New Roman" panose="02020603050405020304" pitchFamily="18" charset="0"/>
              </a:rPr>
              <a:t>There were minimal ethical considerations as no safety concerns were present given the retrospective nature of the study.  Anonymity was maintained by minimizing patient data in collection and record.  </a:t>
            </a:r>
          </a:p>
        </p:txBody>
      </p:sp>
      <p:sp>
        <p:nvSpPr>
          <p:cNvPr id="12" name="Freeform: Shape 11">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Audio 17">
            <a:hlinkClick r:id="" action="ppaction://media"/>
            <a:extLst>
              <a:ext uri="{FF2B5EF4-FFF2-40B4-BE49-F238E27FC236}">
                <a16:creationId xmlns:a16="http://schemas.microsoft.com/office/drawing/2014/main" id="{209FD141-2896-A0C1-A628-845F848F3320}"/>
              </a:ext>
            </a:extLst>
          </p:cNvPr>
          <p:cNvPicPr>
            <a:picLocks noChangeAspect="1"/>
          </p:cNvPicPr>
          <p:nvPr>
            <a:audioFile r:link="rId2"/>
            <p:extLst>
              <p:ext uri="{DAA4B4D4-6D71-4841-9C94-3DE7FCFB9230}">
                <p14:media xmlns:p14="http://schemas.microsoft.com/office/powerpoint/2010/main" r:embed="rId1"/>
              </p:ext>
            </p:extLst>
          </p:nvPr>
        </p:nvPicPr>
        <p:blipFill>
          <a:blip r:embed="rId4"/>
          <a:srcRect l="-325000" t="-160938" r="-325000" b="-160938"/>
          <a:stretch>
            <a:fillRect/>
          </a:stretch>
        </p:blipFill>
        <p:spPr>
          <a:xfrm>
            <a:off x="9144000" y="5143500"/>
            <a:ext cx="3048000" cy="1714500"/>
          </a:xfrm>
          <a:prstGeom prst="rect">
            <a:avLst/>
          </a:prstGeom>
        </p:spPr>
      </p:pic>
    </p:spTree>
    <p:extLst>
      <p:ext uri="{BB962C8B-B14F-4D97-AF65-F5344CB8AC3E}">
        <p14:creationId xmlns:p14="http://schemas.microsoft.com/office/powerpoint/2010/main" val="4117630570"/>
      </p:ext>
    </p:extLst>
  </p:cSld>
  <p:clrMapOvr>
    <a:masterClrMapping/>
  </p:clrMapOvr>
  <mc:AlternateContent xmlns:mc="http://schemas.openxmlformats.org/markup-compatibility/2006" xmlns:p14="http://schemas.microsoft.com/office/powerpoint/2010/main">
    <mc:Choice Requires="p14">
      <p:transition spd="slow" p14:dur="2000" advTm="23657"/>
    </mc:Choice>
    <mc:Fallback xmlns="">
      <p:transition spd="slow" advTm="2365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8"/>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18"/>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06A579-4EF8-FF8C-6CA1-C4141BE35F61}"/>
              </a:ext>
            </a:extLst>
          </p:cNvPr>
          <p:cNvSpPr>
            <a:spLocks noGrp="1"/>
          </p:cNvSpPr>
          <p:nvPr>
            <p:ph type="title"/>
          </p:nvPr>
        </p:nvSpPr>
        <p:spPr>
          <a:xfrm>
            <a:off x="481013" y="327026"/>
            <a:ext cx="3290887" cy="2287588"/>
          </a:xfrm>
        </p:spPr>
        <p:txBody>
          <a:bodyPr vert="horz" lIns="91440" tIns="45720" rIns="91440" bIns="45720" rtlCol="0" anchor="ctr">
            <a:normAutofit/>
          </a:bodyPr>
          <a:lstStyle/>
          <a:p>
            <a:r>
              <a:rPr lang="en-US" sz="3600" dirty="0">
                <a:latin typeface="Times New Roman" panose="02020603050405020304" pitchFamily="18" charset="0"/>
                <a:cs typeface="Times New Roman" panose="02020603050405020304" pitchFamily="18" charset="0"/>
              </a:rPr>
              <a:t>Thank you for your consideration </a:t>
            </a:r>
          </a:p>
        </p:txBody>
      </p:sp>
      <p:sp>
        <p:nvSpPr>
          <p:cNvPr id="4" name="Text Placeholder 3">
            <a:extLst>
              <a:ext uri="{FF2B5EF4-FFF2-40B4-BE49-F238E27FC236}">
                <a16:creationId xmlns:a16="http://schemas.microsoft.com/office/drawing/2014/main" id="{064A76BA-EECF-894E-634D-3DE10EBD514D}"/>
              </a:ext>
            </a:extLst>
          </p:cNvPr>
          <p:cNvSpPr>
            <a:spLocks noGrp="1"/>
          </p:cNvSpPr>
          <p:nvPr>
            <p:ph type="body" sz="half" idx="2"/>
          </p:nvPr>
        </p:nvSpPr>
        <p:spPr>
          <a:xfrm>
            <a:off x="4223982" y="327026"/>
            <a:ext cx="7485413" cy="2287587"/>
          </a:xfrm>
        </p:spPr>
        <p:txBody>
          <a:bodyPr vert="horz" lIns="91440" tIns="45720" rIns="91440" bIns="45720" rtlCol="0" anchor="ctr">
            <a:normAutofit/>
          </a:bodyPr>
          <a:lstStyle/>
          <a:p>
            <a:r>
              <a:rPr lang="en-US" sz="1800" dirty="0">
                <a:latin typeface="Times New Roman" panose="02020603050405020304" pitchFamily="18" charset="0"/>
                <a:cs typeface="Times New Roman" panose="02020603050405020304" pitchFamily="18" charset="0"/>
              </a:rPr>
              <a:t>Please send any questions at your convenience.  </a:t>
            </a:r>
          </a:p>
          <a:p>
            <a:endParaRPr lang="en-US" sz="1800" dirty="0">
              <a:latin typeface="Times New Roman" panose="02020603050405020304" pitchFamily="18" charset="0"/>
              <a:cs typeface="Times New Roman" panose="02020603050405020304" pitchFamily="18" charset="0"/>
            </a:endParaRPr>
          </a:p>
          <a:p>
            <a:r>
              <a:rPr lang="en-US" sz="1800" dirty="0">
                <a:latin typeface="Times New Roman" panose="02020603050405020304" pitchFamily="18" charset="0"/>
                <a:cs typeface="Times New Roman" panose="02020603050405020304" pitchFamily="18" charset="0"/>
              </a:rPr>
              <a:t>Matthew Hodas, MSN, NP-C, FNP-BC</a:t>
            </a:r>
          </a:p>
          <a:p>
            <a:r>
              <a:rPr lang="en-US" sz="1800" dirty="0">
                <a:latin typeface="Times New Roman" panose="02020603050405020304" pitchFamily="18" charset="0"/>
                <a:cs typeface="Times New Roman" panose="02020603050405020304" pitchFamily="18" charset="0"/>
              </a:rPr>
              <a:t>DNP candidate</a:t>
            </a:r>
          </a:p>
          <a:p>
            <a:r>
              <a:rPr lang="en-US" sz="1800" dirty="0">
                <a:latin typeface="Times New Roman" panose="02020603050405020304" pitchFamily="18" charset="0"/>
                <a:cs typeface="Times New Roman" panose="02020603050405020304" pitchFamily="18" charset="0"/>
                <a:hlinkClick r:id="rId4"/>
              </a:rPr>
              <a:t>s_mjhodas@pennwest.edu</a:t>
            </a:r>
            <a:endParaRPr lang="en-US" sz="1800" dirty="0">
              <a:latin typeface="Times New Roman" panose="02020603050405020304" pitchFamily="18" charset="0"/>
              <a:cs typeface="Times New Roman" panose="02020603050405020304" pitchFamily="18" charset="0"/>
            </a:endParaRPr>
          </a:p>
          <a:p>
            <a:endParaRPr lang="en-US" sz="1800" dirty="0">
              <a:latin typeface="Times New Roman" panose="02020603050405020304" pitchFamily="18" charset="0"/>
              <a:cs typeface="Times New Roman" panose="02020603050405020304" pitchFamily="18" charset="0"/>
            </a:endParaRPr>
          </a:p>
        </p:txBody>
      </p:sp>
      <p:pic>
        <p:nvPicPr>
          <p:cNvPr id="5" name="Picture Placeholder 4" descr="A picture containing text, sign&#10;&#10;Description automatically generated">
            <a:extLst>
              <a:ext uri="{FF2B5EF4-FFF2-40B4-BE49-F238E27FC236}">
                <a16:creationId xmlns:a16="http://schemas.microsoft.com/office/drawing/2014/main" id="{40A12E91-9FFC-A94B-52E2-25C33D8D5042}"/>
              </a:ext>
            </a:extLst>
          </p:cNvPr>
          <p:cNvPicPr>
            <a:picLocks noGrp="1" noChangeAspect="1"/>
          </p:cNvPicPr>
          <p:nvPr>
            <p:ph type="pic" idx="1"/>
          </p:nvPr>
        </p:nvPicPr>
        <p:blipFill rotWithShape="1">
          <a:blip r:embed="rId5">
            <a:extLst>
              <a:ext uri="{28A0092B-C50C-407E-A947-70E740481C1C}">
                <a14:useLocalDpi xmlns:a14="http://schemas.microsoft.com/office/drawing/2010/main" val="0"/>
              </a:ext>
            </a:extLst>
          </a:blip>
          <a:srcRect l="2329" r="796" b="1"/>
          <a:stretch/>
        </p:blipFill>
        <p:spPr bwMode="auto">
          <a:xfrm>
            <a:off x="-9168" y="2763151"/>
            <a:ext cx="12201168" cy="4093262"/>
          </a:xfrm>
          <a:custGeom>
            <a:avLst/>
            <a:gdLst/>
            <a:ahLst/>
            <a:cxnLst/>
            <a:rect l="l" t="t" r="r" b="b"/>
            <a:pathLst>
              <a:path w="12201168" h="4093262">
                <a:moveTo>
                  <a:pt x="12201168" y="0"/>
                </a:moveTo>
                <a:lnTo>
                  <a:pt x="12201168" y="4093262"/>
                </a:lnTo>
                <a:lnTo>
                  <a:pt x="0" y="4093262"/>
                </a:lnTo>
                <a:lnTo>
                  <a:pt x="0" y="49771"/>
                </a:lnTo>
                <a:lnTo>
                  <a:pt x="344880" y="64399"/>
                </a:lnTo>
                <a:cubicBezTo>
                  <a:pt x="3386438" y="213466"/>
                  <a:pt x="6427997" y="534535"/>
                  <a:pt x="9469555" y="167599"/>
                </a:cubicBezTo>
                <a:cubicBezTo>
                  <a:pt x="10229945" y="75865"/>
                  <a:pt x="10990334" y="27132"/>
                  <a:pt x="11750723" y="7961"/>
                </a:cubicBezTo>
                <a:close/>
              </a:path>
            </a:pathLst>
          </a:custGeom>
          <a:noFill/>
        </p:spPr>
      </p:pic>
      <p:pic>
        <p:nvPicPr>
          <p:cNvPr id="13" name="Audio 12">
            <a:hlinkClick r:id="" action="ppaction://media"/>
            <a:extLst>
              <a:ext uri="{FF2B5EF4-FFF2-40B4-BE49-F238E27FC236}">
                <a16:creationId xmlns:a16="http://schemas.microsoft.com/office/drawing/2014/main" id="{6FC92E50-F368-8EA9-159F-B4AD20F9B634}"/>
              </a:ext>
            </a:extLst>
          </p:cNvPr>
          <p:cNvPicPr>
            <a:picLocks noChangeAspect="1"/>
          </p:cNvPicPr>
          <p:nvPr>
            <a:audioFile r:link="rId2"/>
            <p:extLst>
              <p:ext uri="{DAA4B4D4-6D71-4841-9C94-3DE7FCFB9230}">
                <p14:media xmlns:p14="http://schemas.microsoft.com/office/powerpoint/2010/main" r:embed="rId1"/>
              </p:ext>
            </p:extLst>
          </p:nvPr>
        </p:nvPicPr>
        <p:blipFill>
          <a:blip r:embed="rId6"/>
          <a:srcRect l="-325000" t="-160938" r="-325000" b="-160938"/>
          <a:stretch>
            <a:fillRect/>
          </a:stretch>
        </p:blipFill>
        <p:spPr>
          <a:xfrm>
            <a:off x="9144000" y="5143500"/>
            <a:ext cx="3048000" cy="1714500"/>
          </a:xfrm>
          <a:prstGeom prst="rect">
            <a:avLst/>
          </a:prstGeom>
        </p:spPr>
      </p:pic>
    </p:spTree>
    <p:extLst>
      <p:ext uri="{BB962C8B-B14F-4D97-AF65-F5344CB8AC3E}">
        <p14:creationId xmlns:p14="http://schemas.microsoft.com/office/powerpoint/2010/main" val="3192348674"/>
      </p:ext>
    </p:extLst>
  </p:cSld>
  <p:clrMapOvr>
    <a:masterClrMapping/>
  </p:clrMapOvr>
  <mc:AlternateContent xmlns:mc="http://schemas.openxmlformats.org/markup-compatibility/2006" xmlns:p14="http://schemas.microsoft.com/office/powerpoint/2010/main">
    <mc:Choice Requires="p14">
      <p:transition spd="slow" p14:dur="2000" advTm="18707"/>
    </mc:Choice>
    <mc:Fallback xmlns="">
      <p:transition spd="slow" advTm="1870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13"/>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EACC488-56E3-98C1-F0CC-B42F39E75182}"/>
              </a:ext>
            </a:extLst>
          </p:cNvPr>
          <p:cNvSpPr>
            <a:spLocks noGrp="1"/>
          </p:cNvSpPr>
          <p:nvPr>
            <p:ph type="title"/>
          </p:nvPr>
        </p:nvSpPr>
        <p:spPr>
          <a:xfrm>
            <a:off x="1137036" y="609600"/>
            <a:ext cx="8548386" cy="1282459"/>
          </a:xfrm>
        </p:spPr>
        <p:txBody>
          <a:bodyPr>
            <a:normAutofit/>
          </a:bodyPr>
          <a:lstStyle/>
          <a:p>
            <a:r>
              <a:rPr lang="en-US" dirty="0">
                <a:latin typeface="Times New Roman" panose="02020603050405020304" pitchFamily="18" charset="0"/>
                <a:cs typeface="Times New Roman" panose="02020603050405020304" pitchFamily="18" charset="0"/>
              </a:rPr>
              <a:t>References</a:t>
            </a:r>
            <a:endParaRPr lang="en-US">
              <a:latin typeface="Times New Roman" panose="02020603050405020304" pitchFamily="18" charset="0"/>
              <a:cs typeface="Times New Roman" panose="02020603050405020304" pitchFamily="18" charset="0"/>
            </a:endParaRPr>
          </a:p>
        </p:txBody>
      </p:sp>
      <p:sp>
        <p:nvSpPr>
          <p:cNvPr id="3" name="Content Placeholder 2">
            <a:extLst>
              <a:ext uri="{FF2B5EF4-FFF2-40B4-BE49-F238E27FC236}">
                <a16:creationId xmlns:a16="http://schemas.microsoft.com/office/drawing/2014/main" id="{763234A6-0721-CC46-A7C3-11E4AE7CFA0F}"/>
              </a:ext>
            </a:extLst>
          </p:cNvPr>
          <p:cNvSpPr>
            <a:spLocks noGrp="1"/>
          </p:cNvSpPr>
          <p:nvPr>
            <p:ph idx="1"/>
          </p:nvPr>
        </p:nvSpPr>
        <p:spPr>
          <a:xfrm>
            <a:off x="1137035" y="2147358"/>
            <a:ext cx="8548386" cy="4076394"/>
          </a:xfrm>
        </p:spPr>
        <p:txBody>
          <a:bodyPr>
            <a:normAutofit/>
          </a:bodyPr>
          <a:lstStyle/>
          <a:p>
            <a:pPr marL="0" marR="0" indent="0">
              <a:spcBef>
                <a:spcPts val="0"/>
              </a:spcBef>
              <a:spcAft>
                <a:spcPts val="0"/>
              </a:spcAft>
              <a:buNone/>
            </a:pPr>
            <a:r>
              <a:rPr lang="en-US" sz="1600">
                <a:effectLst/>
                <a:latin typeface="Times New Roman" panose="02020603050405020304" pitchFamily="18" charset="0"/>
                <a:ea typeface="Calibri" panose="020F0502020204030204" pitchFamily="34" charset="0"/>
                <a:cs typeface="Times New Roman" panose="02020603050405020304" pitchFamily="18" charset="0"/>
              </a:rPr>
              <a:t>Akula, D. N., Mariam, W., Luthra, P., Edward, F., Katz, D. J., Levi, S. A., &amp; Alfred, S. (2020). Safety of same-day discharge after atrial fibrillation ablation. </a:t>
            </a:r>
            <a:r>
              <a:rPr lang="en-US" sz="1600" i="1">
                <a:effectLst/>
                <a:latin typeface="Times New Roman" panose="02020603050405020304" pitchFamily="18" charset="0"/>
                <a:ea typeface="Calibri" panose="020F0502020204030204" pitchFamily="34" charset="0"/>
                <a:cs typeface="Times New Roman" panose="02020603050405020304" pitchFamily="18" charset="0"/>
              </a:rPr>
              <a:t>Journal of Atrial Fibrillation</a:t>
            </a:r>
            <a:r>
              <a:rPr lang="en-US" sz="1600">
                <a:effectLst/>
                <a:latin typeface="Times New Roman" panose="02020603050405020304" pitchFamily="18" charset="0"/>
                <a:ea typeface="Calibri" panose="020F0502020204030204" pitchFamily="34" charset="0"/>
                <a:cs typeface="Times New Roman" panose="02020603050405020304" pitchFamily="18" charset="0"/>
              </a:rPr>
              <a:t>, </a:t>
            </a:r>
            <a:r>
              <a:rPr lang="en-US" sz="1600" i="1">
                <a:effectLst/>
                <a:latin typeface="Times New Roman" panose="02020603050405020304" pitchFamily="18" charset="0"/>
                <a:ea typeface="Calibri" panose="020F0502020204030204" pitchFamily="34" charset="0"/>
                <a:cs typeface="Times New Roman" panose="02020603050405020304" pitchFamily="18" charset="0"/>
              </a:rPr>
              <a:t>12</a:t>
            </a:r>
            <a:r>
              <a:rPr lang="en-US" sz="1600">
                <a:effectLst/>
                <a:latin typeface="Times New Roman" panose="02020603050405020304" pitchFamily="18" charset="0"/>
                <a:ea typeface="Calibri" panose="020F0502020204030204" pitchFamily="34" charset="0"/>
                <a:cs typeface="Times New Roman" panose="02020603050405020304" pitchFamily="18" charset="0"/>
              </a:rPr>
              <a:t>(5).</a:t>
            </a:r>
          </a:p>
          <a:p>
            <a:pPr marL="0" marR="0" indent="0">
              <a:spcBef>
                <a:spcPts val="0"/>
              </a:spcBef>
              <a:spcAft>
                <a:spcPts val="0"/>
              </a:spcAft>
              <a:buNone/>
            </a:pPr>
            <a:endParaRPr lang="en-US" sz="16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600">
                <a:effectLst/>
                <a:latin typeface="Times New Roman" panose="02020603050405020304" pitchFamily="18" charset="0"/>
                <a:ea typeface="Calibri" panose="020F0502020204030204" pitchFamily="34" charset="0"/>
                <a:cs typeface="Times New Roman" panose="02020603050405020304" pitchFamily="18" charset="0"/>
              </a:rPr>
              <a:t>American College of Cardiology. (2020, May 13). Catheter Ablation. Retrieved from </a:t>
            </a:r>
            <a:r>
              <a:rPr lang="en-US" sz="1600" u="sng">
                <a:effectLst/>
                <a:latin typeface="Times New Roman" panose="02020603050405020304" pitchFamily="18" charset="0"/>
                <a:ea typeface="Calibri" panose="020F0502020204030204" pitchFamily="34" charset="0"/>
                <a:cs typeface="Times New Roman" panose="02020603050405020304" pitchFamily="18" charset="0"/>
                <a:hlinkClick r:id="rId2"/>
              </a:rPr>
              <a:t>https://www.acc.org/latest-in-cardiology/articles/2020/05/13/13/19/catheter-ablation</a:t>
            </a:r>
            <a:endParaRPr lang="en-US" sz="1600" u="sng">
              <a:effectLst/>
              <a:latin typeface="Times New Roman" panose="02020603050405020304" pitchFamily="18" charset="0"/>
              <a:ea typeface="Calibri" panose="020F0502020204030204" pitchFamily="34" charset="0"/>
              <a:cs typeface="Times New Roman" panose="02020603050405020304" pitchFamily="18" charset="0"/>
            </a:endParaRPr>
          </a:p>
          <a:p>
            <a:pPr marL="0" marR="0" indent="0">
              <a:spcBef>
                <a:spcPts val="0"/>
              </a:spcBef>
              <a:spcAft>
                <a:spcPts val="0"/>
              </a:spcAft>
              <a:buNone/>
            </a:pPr>
            <a:endParaRPr lang="en-US" sz="16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600">
                <a:effectLst/>
                <a:latin typeface="Times New Roman" panose="02020603050405020304" pitchFamily="18" charset="0"/>
                <a:ea typeface="Calibri" panose="020F0502020204030204" pitchFamily="34" charset="0"/>
                <a:cs typeface="Times New Roman" panose="02020603050405020304" pitchFamily="18" charset="0"/>
              </a:rPr>
              <a:t>American College of Cardiology. (2021, June 16). What is Same-Day Discharge for Atrial Fibrillation Ablation? Retrieved from </a:t>
            </a:r>
            <a:r>
              <a:rPr lang="en-US" sz="1600" u="sng">
                <a:effectLst/>
                <a:latin typeface="Times New Roman" panose="02020603050405020304" pitchFamily="18" charset="0"/>
                <a:ea typeface="Calibri" panose="020F0502020204030204" pitchFamily="34" charset="0"/>
                <a:cs typeface="Times New Roman" panose="02020603050405020304" pitchFamily="18" charset="0"/>
                <a:hlinkClick r:id="rId3"/>
              </a:rPr>
              <a:t>https://www.acc.org/latest-in-cardiology/articles/2021/06/16/13/44/what-is-same-day-discharge-for-atrial-fibrillation-ablation</a:t>
            </a:r>
            <a:endParaRPr lang="en-US" sz="1600" u="sng">
              <a:effectLst/>
              <a:latin typeface="Times New Roman" panose="02020603050405020304" pitchFamily="18" charset="0"/>
              <a:ea typeface="Calibri" panose="020F0502020204030204" pitchFamily="34" charset="0"/>
              <a:cs typeface="Times New Roman" panose="02020603050405020304" pitchFamily="18" charset="0"/>
            </a:endParaRPr>
          </a:p>
          <a:p>
            <a:pPr marL="0" marR="0" indent="0">
              <a:spcBef>
                <a:spcPts val="0"/>
              </a:spcBef>
              <a:spcAft>
                <a:spcPts val="0"/>
              </a:spcAft>
              <a:buNone/>
            </a:pPr>
            <a:endParaRPr lang="en-US" sz="16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600">
                <a:effectLst/>
                <a:latin typeface="Times New Roman" panose="02020603050405020304" pitchFamily="18" charset="0"/>
                <a:ea typeface="Calibri" panose="020F0502020204030204" pitchFamily="34" charset="0"/>
                <a:cs typeface="Times New Roman" panose="02020603050405020304" pitchFamily="18" charset="0"/>
              </a:rPr>
              <a:t>American Heart Association. (2021, August 18). Complications of Atrial Fibrillation Ablation. Retrieved from </a:t>
            </a:r>
            <a:r>
              <a:rPr lang="en-US" sz="1600" u="sng">
                <a:effectLst/>
                <a:latin typeface="Times New Roman" panose="02020603050405020304" pitchFamily="18" charset="0"/>
                <a:ea typeface="Calibri" panose="020F0502020204030204" pitchFamily="34" charset="0"/>
                <a:cs typeface="Times New Roman" panose="02020603050405020304" pitchFamily="18" charset="0"/>
                <a:hlinkClick r:id="rId4"/>
              </a:rPr>
              <a:t>https://www.heart.org/en/health-topics/atrial-fibrillation/treatments/complications-of-atrial-fibrillation-ablation</a:t>
            </a:r>
            <a:endParaRPr lang="en-US" sz="1600" u="sng">
              <a:effectLst/>
              <a:latin typeface="Times New Roman" panose="02020603050405020304" pitchFamily="18" charset="0"/>
              <a:ea typeface="Calibri" panose="020F0502020204030204" pitchFamily="34" charset="0"/>
              <a:cs typeface="Times New Roman" panose="02020603050405020304" pitchFamily="18" charset="0"/>
            </a:endParaRPr>
          </a:p>
          <a:p>
            <a:pPr marL="0" marR="0" indent="0">
              <a:spcBef>
                <a:spcPts val="0"/>
              </a:spcBef>
              <a:spcAft>
                <a:spcPts val="0"/>
              </a:spcAft>
              <a:buNone/>
            </a:pPr>
            <a:endParaRPr lang="en-US" sz="16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600">
                <a:effectLst/>
                <a:latin typeface="Times New Roman" panose="02020603050405020304" pitchFamily="18" charset="0"/>
                <a:ea typeface="Calibri" panose="020F0502020204030204" pitchFamily="34" charset="0"/>
                <a:cs typeface="Times New Roman" panose="02020603050405020304" pitchFamily="18" charset="0"/>
              </a:rPr>
              <a:t>American Heart Association. (2021, December 30). Anticoagulants for Atrial Fibrillation. Retrieved from </a:t>
            </a:r>
            <a:r>
              <a:rPr lang="en-US" sz="1600" u="sng">
                <a:effectLst/>
                <a:latin typeface="Times New Roman" panose="02020603050405020304" pitchFamily="18" charset="0"/>
                <a:ea typeface="Calibri" panose="020F0502020204030204" pitchFamily="34" charset="0"/>
                <a:cs typeface="Times New Roman" panose="02020603050405020304" pitchFamily="18" charset="0"/>
                <a:hlinkClick r:id="rId5"/>
              </a:rPr>
              <a:t>https://www.heart.org/en/health-topics/atrial-fibrillation/prevention-and-management-of-afib/anticoagulants-for-atrial-fibrillation</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p>
            <a:pPr marL="0" indent="0">
              <a:buNone/>
            </a:pPr>
            <a:endParaRPr lang="en-US" sz="1600">
              <a:latin typeface="Times New Roman" panose="02020603050405020304" pitchFamily="18" charset="0"/>
              <a:cs typeface="Times New Roman" panose="02020603050405020304" pitchFamily="18" charset="0"/>
            </a:endParaRP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303692752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A8906E7-478B-FABF-DE2F-D62C98AE1159}"/>
              </a:ext>
            </a:extLst>
          </p:cNvPr>
          <p:cNvSpPr>
            <a:spLocks noGrp="1"/>
          </p:cNvSpPr>
          <p:nvPr>
            <p:ph type="title"/>
          </p:nvPr>
        </p:nvSpPr>
        <p:spPr>
          <a:xfrm>
            <a:off x="1137036" y="609600"/>
            <a:ext cx="8548386" cy="1282459"/>
          </a:xfrm>
        </p:spPr>
        <p:txBody>
          <a:bodyPr>
            <a:normAutofit/>
          </a:bodyPr>
          <a:lstStyle/>
          <a:p>
            <a:r>
              <a:rPr lang="en-US" dirty="0">
                <a:latin typeface="Times New Roman" panose="02020603050405020304" pitchFamily="18" charset="0"/>
                <a:cs typeface="Times New Roman" panose="02020603050405020304" pitchFamily="18" charset="0"/>
              </a:rPr>
              <a:t>References</a:t>
            </a:r>
            <a:endParaRPr lang="en-US">
              <a:latin typeface="Times New Roman" panose="02020603050405020304" pitchFamily="18" charset="0"/>
              <a:cs typeface="Times New Roman" panose="02020603050405020304" pitchFamily="18" charset="0"/>
            </a:endParaRPr>
          </a:p>
        </p:txBody>
      </p:sp>
      <p:sp>
        <p:nvSpPr>
          <p:cNvPr id="3" name="Content Placeholder 2">
            <a:extLst>
              <a:ext uri="{FF2B5EF4-FFF2-40B4-BE49-F238E27FC236}">
                <a16:creationId xmlns:a16="http://schemas.microsoft.com/office/drawing/2014/main" id="{57739157-8F28-B054-FC4A-F1508DA72D90}"/>
              </a:ext>
            </a:extLst>
          </p:cNvPr>
          <p:cNvSpPr>
            <a:spLocks noGrp="1"/>
          </p:cNvSpPr>
          <p:nvPr>
            <p:ph idx="1"/>
          </p:nvPr>
        </p:nvSpPr>
        <p:spPr>
          <a:xfrm>
            <a:off x="1137035" y="2147358"/>
            <a:ext cx="8548386" cy="4076394"/>
          </a:xfrm>
        </p:spPr>
        <p:txBody>
          <a:bodyPr>
            <a:normAutofit/>
          </a:bodyPr>
          <a:lstStyle/>
          <a:p>
            <a:pPr marL="0" marR="0" indent="-457200">
              <a:spcBef>
                <a:spcPts val="0"/>
              </a:spcBef>
              <a:spcAft>
                <a:spcPts val="0"/>
              </a:spcAft>
              <a:buNone/>
            </a:pPr>
            <a:r>
              <a:rPr lang="en-US" sz="1600">
                <a:effectLst/>
                <a:latin typeface="Times New Roman" panose="02020603050405020304" pitchFamily="18" charset="0"/>
                <a:ea typeface="Calibri" panose="020F0502020204030204" pitchFamily="34" charset="0"/>
                <a:cs typeface="Times New Roman" panose="02020603050405020304" pitchFamily="18" charset="0"/>
              </a:rPr>
              <a:t>American Heart Association. (2020, May). Cryoablation for Atrial Fibrillation. Retrieved from </a:t>
            </a:r>
            <a:r>
              <a:rPr lang="en-US" sz="1600" u="sng">
                <a:effectLst/>
                <a:latin typeface="Times New Roman" panose="02020603050405020304" pitchFamily="18" charset="0"/>
                <a:ea typeface="Calibri" panose="020F0502020204030204" pitchFamily="34" charset="0"/>
                <a:cs typeface="Times New Roman" panose="02020603050405020304" pitchFamily="18" charset="0"/>
                <a:hlinkClick r:id="rId2"/>
              </a:rPr>
              <a:t>https://www.heart.org/en/health-topics/atrial-fibrillation/treatments/cryoablation-for-atrial-fibrillation</a:t>
            </a:r>
            <a:endParaRPr lang="en-US" sz="1600" u="sng">
              <a:effectLst/>
              <a:latin typeface="Times New Roman" panose="02020603050405020304" pitchFamily="18" charset="0"/>
              <a:ea typeface="Calibri" panose="020F0502020204030204" pitchFamily="34" charset="0"/>
              <a:cs typeface="Times New Roman" panose="02020603050405020304" pitchFamily="18" charset="0"/>
            </a:endParaRPr>
          </a:p>
          <a:p>
            <a:pPr marL="0" marR="0" indent="-457200">
              <a:spcBef>
                <a:spcPts val="0"/>
              </a:spcBef>
              <a:spcAft>
                <a:spcPts val="0"/>
              </a:spcAft>
              <a:buNone/>
            </a:pPr>
            <a:endParaRPr lang="en-US" sz="1600">
              <a:effectLst/>
              <a:latin typeface="Calibri" panose="020F0502020204030204" pitchFamily="34" charset="0"/>
              <a:ea typeface="Calibri" panose="020F0502020204030204" pitchFamily="34" charset="0"/>
              <a:cs typeface="Times New Roman" panose="02020603050405020304" pitchFamily="18" charset="0"/>
            </a:endParaRPr>
          </a:p>
          <a:p>
            <a:pPr marL="0" marR="0" indent="-457200">
              <a:spcBef>
                <a:spcPts val="0"/>
              </a:spcBef>
              <a:spcAft>
                <a:spcPts val="0"/>
              </a:spcAft>
              <a:buNone/>
            </a:pPr>
            <a:r>
              <a:rPr lang="en-US" sz="1600">
                <a:effectLst/>
                <a:latin typeface="Times New Roman" panose="02020603050405020304" pitchFamily="18" charset="0"/>
                <a:ea typeface="Calibri" panose="020F0502020204030204" pitchFamily="34" charset="0"/>
                <a:cs typeface="Times New Roman" panose="02020603050405020304" pitchFamily="18" charset="0"/>
              </a:rPr>
              <a:t>American Heart Association. (2020, May). Radiofrequency Ablation for Atrial Fibrillation. Retrieved from </a:t>
            </a:r>
            <a:r>
              <a:rPr lang="en-US" sz="1600" u="sng">
                <a:effectLst/>
                <a:latin typeface="Times New Roman" panose="02020603050405020304" pitchFamily="18" charset="0"/>
                <a:ea typeface="Calibri" panose="020F0502020204030204" pitchFamily="34" charset="0"/>
                <a:cs typeface="Times New Roman" panose="02020603050405020304" pitchFamily="18" charset="0"/>
                <a:hlinkClick r:id="rId3"/>
              </a:rPr>
              <a:t>https://www.heart.org/en/health-topics/atrial-fibrillation/treatments/radiofrequency-ablation-for-atrial-fibrillation</a:t>
            </a:r>
            <a:endParaRPr lang="en-US" sz="1600" u="sng">
              <a:effectLst/>
              <a:latin typeface="Times New Roman" panose="02020603050405020304" pitchFamily="18" charset="0"/>
              <a:ea typeface="Calibri" panose="020F0502020204030204" pitchFamily="34" charset="0"/>
              <a:cs typeface="Times New Roman" panose="02020603050405020304" pitchFamily="18" charset="0"/>
            </a:endParaRPr>
          </a:p>
          <a:p>
            <a:pPr marL="0" marR="0" indent="-457200">
              <a:spcBef>
                <a:spcPts val="0"/>
              </a:spcBef>
              <a:spcAft>
                <a:spcPts val="0"/>
              </a:spcAft>
              <a:buNone/>
            </a:pPr>
            <a:endParaRPr lang="en-US" sz="1600">
              <a:effectLst/>
              <a:latin typeface="Calibri" panose="020F0502020204030204" pitchFamily="34" charset="0"/>
              <a:ea typeface="Calibri" panose="020F0502020204030204" pitchFamily="34" charset="0"/>
              <a:cs typeface="Times New Roman" panose="02020603050405020304" pitchFamily="18" charset="0"/>
            </a:endParaRPr>
          </a:p>
          <a:p>
            <a:pPr marL="0" marR="0" indent="-457200">
              <a:spcBef>
                <a:spcPts val="0"/>
              </a:spcBef>
              <a:spcAft>
                <a:spcPts val="0"/>
              </a:spcAft>
              <a:buNone/>
            </a:pPr>
            <a:r>
              <a:rPr lang="en-US" sz="1600">
                <a:effectLst/>
                <a:latin typeface="Times New Roman" panose="02020603050405020304" pitchFamily="18" charset="0"/>
                <a:ea typeface="Calibri" panose="020F0502020204030204" pitchFamily="34" charset="0"/>
                <a:cs typeface="Times New Roman" panose="02020603050405020304" pitchFamily="18" charset="0"/>
              </a:rPr>
              <a:t>American Nurses Foundation. (2022). COVID-19 Two-Year Impact Assessment. Retrieved from </a:t>
            </a:r>
            <a:r>
              <a:rPr lang="en-US" sz="1600">
                <a:effectLst/>
                <a:latin typeface="Times New Roman" panose="02020603050405020304" pitchFamily="18" charset="0"/>
                <a:ea typeface="Calibri" panose="020F0502020204030204" pitchFamily="34" charset="0"/>
                <a:cs typeface="Times New Roman" panose="02020603050405020304" pitchFamily="18" charset="0"/>
                <a:hlinkClick r:id="rId4"/>
              </a:rPr>
              <a:t>https://www.nursingworld.org/~492857/contentassets/872ebb13c63f44f6b11a1bd0c74907c9/covid-19-two-year-impact-assessment-written-report-final.pdf</a:t>
            </a:r>
            <a:endParaRPr lang="en-US" sz="1600">
              <a:effectLst/>
              <a:latin typeface="Times New Roman" panose="02020603050405020304" pitchFamily="18" charset="0"/>
              <a:ea typeface="Calibri" panose="020F0502020204030204" pitchFamily="34" charset="0"/>
              <a:cs typeface="Times New Roman" panose="02020603050405020304" pitchFamily="18" charset="0"/>
            </a:endParaRPr>
          </a:p>
          <a:p>
            <a:pPr marL="0" marR="0" indent="-457200">
              <a:spcBef>
                <a:spcPts val="0"/>
              </a:spcBef>
              <a:spcAft>
                <a:spcPts val="0"/>
              </a:spcAft>
              <a:buNone/>
            </a:pPr>
            <a:endParaRPr lang="en-US" sz="1600">
              <a:effectLst/>
              <a:latin typeface="Calibri" panose="020F0502020204030204" pitchFamily="34" charset="0"/>
              <a:ea typeface="Calibri" panose="020F0502020204030204" pitchFamily="34" charset="0"/>
              <a:cs typeface="Times New Roman" panose="02020603050405020304" pitchFamily="18" charset="0"/>
            </a:endParaRPr>
          </a:p>
          <a:p>
            <a:pPr marL="0" marR="0" indent="-457200">
              <a:spcBef>
                <a:spcPts val="0"/>
              </a:spcBef>
              <a:spcAft>
                <a:spcPts val="0"/>
              </a:spcAft>
              <a:buNone/>
            </a:pPr>
            <a:r>
              <a:rPr lang="en-US" sz="1600">
                <a:effectLst/>
                <a:latin typeface="Times New Roman" panose="02020603050405020304" pitchFamily="18" charset="0"/>
                <a:ea typeface="Calibri" panose="020F0502020204030204" pitchFamily="34" charset="0"/>
                <a:cs typeface="Times New Roman" panose="02020603050405020304" pitchFamily="18" charset="0"/>
              </a:rPr>
              <a:t>Amin, A. P., Pinto, D., House, J. A., Rao, S. V., Spertus, J. A., Cohen, M. G., ... &amp; Kulkarni, H. (2018). Association of same-day discharge after elective percutaneous coronary intervention in the United States with costs and outcomes. </a:t>
            </a:r>
            <a:r>
              <a:rPr lang="en-US" sz="1600" i="1">
                <a:effectLst/>
                <a:latin typeface="Times New Roman" panose="02020603050405020304" pitchFamily="18" charset="0"/>
                <a:ea typeface="Calibri" panose="020F0502020204030204" pitchFamily="34" charset="0"/>
                <a:cs typeface="Times New Roman" panose="02020603050405020304" pitchFamily="18" charset="0"/>
              </a:rPr>
              <a:t>JAMA cardiology, 3</a:t>
            </a:r>
            <a:r>
              <a:rPr lang="en-US" sz="1600">
                <a:effectLst/>
                <a:latin typeface="Times New Roman" panose="02020603050405020304" pitchFamily="18" charset="0"/>
                <a:ea typeface="Calibri" panose="020F0502020204030204" pitchFamily="34" charset="0"/>
                <a:cs typeface="Times New Roman" panose="02020603050405020304" pitchFamily="18" charset="0"/>
              </a:rPr>
              <a:t>(11), 1041-1049.</a:t>
            </a:r>
          </a:p>
          <a:p>
            <a:pPr marL="0" marR="0" indent="-457200">
              <a:spcBef>
                <a:spcPts val="0"/>
              </a:spcBef>
              <a:spcAft>
                <a:spcPts val="0"/>
              </a:spcAft>
              <a:buNone/>
            </a:pPr>
            <a:endParaRPr lang="en-US" sz="1600">
              <a:effectLst/>
              <a:latin typeface="Calibri" panose="020F0502020204030204" pitchFamily="34" charset="0"/>
              <a:ea typeface="Calibri" panose="020F0502020204030204" pitchFamily="34" charset="0"/>
              <a:cs typeface="Times New Roman" panose="02020603050405020304" pitchFamily="18" charset="0"/>
            </a:endParaRPr>
          </a:p>
          <a:p>
            <a:pPr marL="0" marR="0" indent="-457200">
              <a:spcBef>
                <a:spcPts val="0"/>
              </a:spcBef>
              <a:spcAft>
                <a:spcPts val="0"/>
              </a:spcAft>
              <a:buNone/>
            </a:pPr>
            <a:r>
              <a:rPr lang="en-US" sz="1600">
                <a:effectLst/>
                <a:latin typeface="Times New Roman" panose="02020603050405020304" pitchFamily="18" charset="0"/>
                <a:ea typeface="Calibri" panose="020F0502020204030204" pitchFamily="34" charset="0"/>
                <a:cs typeface="Times New Roman" panose="02020603050405020304" pitchFamily="18" charset="0"/>
              </a:rPr>
              <a:t>American Heart Association. (n.d.). Atrial Fibrillation. Retrieved from https://www.heart.org/en/health-topics/atrial-fibrillation</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a:p>
            <a:pPr marL="0" indent="0">
              <a:buNone/>
            </a:pPr>
            <a:endParaRPr lang="en-US" sz="1600">
              <a:latin typeface="Times New Roman" panose="02020603050405020304" pitchFamily="18" charset="0"/>
              <a:cs typeface="Times New Roman" panose="02020603050405020304" pitchFamily="18" charset="0"/>
            </a:endParaRP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97023286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6EDA11E-9FCB-BB56-78D4-774AC1141E63}"/>
              </a:ext>
            </a:extLst>
          </p:cNvPr>
          <p:cNvSpPr>
            <a:spLocks noGrp="1"/>
          </p:cNvSpPr>
          <p:nvPr>
            <p:ph type="title"/>
          </p:nvPr>
        </p:nvSpPr>
        <p:spPr>
          <a:xfrm>
            <a:off x="1137036" y="609600"/>
            <a:ext cx="8548386" cy="1282459"/>
          </a:xfrm>
        </p:spPr>
        <p:txBody>
          <a:bodyPr>
            <a:normAutofit/>
          </a:bodyPr>
          <a:lstStyle/>
          <a:p>
            <a:r>
              <a:rPr lang="en-US" dirty="0">
                <a:latin typeface="Times New Roman" panose="02020603050405020304" pitchFamily="18" charset="0"/>
                <a:cs typeface="Times New Roman" panose="02020603050405020304" pitchFamily="18" charset="0"/>
              </a:rPr>
              <a:t>References</a:t>
            </a:r>
            <a:endParaRPr lang="en-US">
              <a:latin typeface="Times New Roman" panose="02020603050405020304" pitchFamily="18" charset="0"/>
              <a:cs typeface="Times New Roman" panose="02020603050405020304" pitchFamily="18" charset="0"/>
            </a:endParaRPr>
          </a:p>
        </p:txBody>
      </p:sp>
      <p:sp>
        <p:nvSpPr>
          <p:cNvPr id="3" name="Content Placeholder 2">
            <a:extLst>
              <a:ext uri="{FF2B5EF4-FFF2-40B4-BE49-F238E27FC236}">
                <a16:creationId xmlns:a16="http://schemas.microsoft.com/office/drawing/2014/main" id="{EACE5ECD-2A50-4ED8-5D77-849A0D1FD796}"/>
              </a:ext>
            </a:extLst>
          </p:cNvPr>
          <p:cNvSpPr>
            <a:spLocks noGrp="1"/>
          </p:cNvSpPr>
          <p:nvPr>
            <p:ph idx="1"/>
          </p:nvPr>
        </p:nvSpPr>
        <p:spPr>
          <a:xfrm>
            <a:off x="1137035" y="2147358"/>
            <a:ext cx="8548386" cy="4076394"/>
          </a:xfrm>
        </p:spPr>
        <p:txBody>
          <a:bodyPr>
            <a:normAutofit/>
          </a:bodyPr>
          <a:lstStyle/>
          <a:p>
            <a:pPr marL="0" marR="0" indent="0">
              <a:spcBef>
                <a:spcPts val="0"/>
              </a:spcBef>
              <a:spcAft>
                <a:spcPts val="0"/>
              </a:spcAft>
              <a:buNone/>
            </a:pPr>
            <a:r>
              <a:rPr lang="en-US" sz="1700">
                <a:effectLst/>
                <a:latin typeface="Times New Roman" panose="02020603050405020304" pitchFamily="18" charset="0"/>
                <a:ea typeface="Calibri" panose="020F0502020204030204" pitchFamily="34" charset="0"/>
                <a:cs typeface="Times New Roman" panose="02020603050405020304" pitchFamily="18" charset="0"/>
              </a:rPr>
              <a:t>Bartoletti, S., Mann, M., Gupta, A., Khan, A. M., Sahni, A., El‐Kadri, M., ... &amp; Gupta, D. (2019). Same‐day discharge in selected patients undergoing atrial fibrillation ablation.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Pacing and Clinical Electrophysiology</a:t>
            </a:r>
            <a:r>
              <a:rPr lang="en-US" sz="1700">
                <a:effectLst/>
                <a:latin typeface="Times New Roman" panose="02020603050405020304" pitchFamily="18" charset="0"/>
                <a:ea typeface="Calibri" panose="020F0502020204030204" pitchFamily="34" charset="0"/>
                <a:cs typeface="Times New Roman" panose="02020603050405020304" pitchFamily="18" charset="0"/>
              </a:rPr>
              <a:t>,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42</a:t>
            </a:r>
            <a:r>
              <a:rPr lang="en-US" sz="1700">
                <a:effectLst/>
                <a:latin typeface="Times New Roman" panose="02020603050405020304" pitchFamily="18" charset="0"/>
                <a:ea typeface="Calibri" panose="020F0502020204030204" pitchFamily="34" charset="0"/>
                <a:cs typeface="Times New Roman" panose="02020603050405020304" pitchFamily="18" charset="0"/>
              </a:rPr>
              <a:t>(11), 1448-1455.</a:t>
            </a:r>
          </a:p>
          <a:p>
            <a:pPr marL="0" marR="0" indent="0">
              <a:spcBef>
                <a:spcPts val="0"/>
              </a:spcBef>
              <a:spcAft>
                <a:spcPts val="0"/>
              </a:spcAft>
              <a:buNone/>
            </a:pPr>
            <a:endParaRPr lang="en-US" sz="17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700">
                <a:effectLst/>
                <a:latin typeface="Times New Roman" panose="02020603050405020304" pitchFamily="18" charset="0"/>
                <a:ea typeface="Calibri" panose="020F0502020204030204" pitchFamily="34" charset="0"/>
                <a:cs typeface="Times New Roman" panose="02020603050405020304" pitchFamily="18" charset="0"/>
              </a:rPr>
              <a:t>Chu, E., Zhang, C., Musikantow, D. R., Turagam, M. K., Langan, N., Sofi, A., ... &amp; Reddy, V. Y. (2021). Barriers and financial impact of same‐day discharge after atrial fibrillation ablation.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Pacing and Clinical Electrophysiology</a:t>
            </a:r>
            <a:r>
              <a:rPr lang="en-US" sz="1700">
                <a:effectLst/>
                <a:latin typeface="Times New Roman" panose="02020603050405020304" pitchFamily="18" charset="0"/>
                <a:ea typeface="Calibri" panose="020F0502020204030204" pitchFamily="34" charset="0"/>
                <a:cs typeface="Times New Roman" panose="02020603050405020304" pitchFamily="18" charset="0"/>
              </a:rPr>
              <a:t>,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44</a:t>
            </a:r>
            <a:r>
              <a:rPr lang="en-US" sz="1700">
                <a:effectLst/>
                <a:latin typeface="Times New Roman" panose="02020603050405020304" pitchFamily="18" charset="0"/>
                <a:ea typeface="Calibri" panose="020F0502020204030204" pitchFamily="34" charset="0"/>
                <a:cs typeface="Times New Roman" panose="02020603050405020304" pitchFamily="18" charset="0"/>
              </a:rPr>
              <a:t>(4), 711-719.</a:t>
            </a:r>
          </a:p>
          <a:p>
            <a:pPr marL="0" marR="0" indent="0">
              <a:spcBef>
                <a:spcPts val="0"/>
              </a:spcBef>
              <a:spcAft>
                <a:spcPts val="0"/>
              </a:spcAft>
              <a:buNone/>
            </a:pPr>
            <a:endParaRPr lang="en-US" sz="17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700">
                <a:effectLst/>
                <a:latin typeface="Times New Roman" panose="02020603050405020304" pitchFamily="18" charset="0"/>
                <a:ea typeface="Calibri" panose="020F0502020204030204" pitchFamily="34" charset="0"/>
                <a:cs typeface="Times New Roman" panose="02020603050405020304" pitchFamily="18" charset="0"/>
              </a:rPr>
              <a:t>Creta, A., Ventrella, N., Providência, R., Earley, M. J., Sporton, S., Dhillon, G., ... &amp; Hunter, R. J. (2020). Same‐day discharge following catheter ablation of atrial fibrillation: a safe and cost‐effective approach.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Journal of Cardiovascular Electrophysiology</a:t>
            </a:r>
            <a:r>
              <a:rPr lang="en-US" sz="1700">
                <a:effectLst/>
                <a:latin typeface="Times New Roman" panose="02020603050405020304" pitchFamily="18" charset="0"/>
                <a:ea typeface="Calibri" panose="020F0502020204030204" pitchFamily="34" charset="0"/>
                <a:cs typeface="Times New Roman" panose="02020603050405020304" pitchFamily="18" charset="0"/>
              </a:rPr>
              <a:t>,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31</a:t>
            </a:r>
            <a:r>
              <a:rPr lang="en-US" sz="1700">
                <a:effectLst/>
                <a:latin typeface="Times New Roman" panose="02020603050405020304" pitchFamily="18" charset="0"/>
                <a:ea typeface="Calibri" panose="020F0502020204030204" pitchFamily="34" charset="0"/>
                <a:cs typeface="Times New Roman" panose="02020603050405020304" pitchFamily="18" charset="0"/>
              </a:rPr>
              <a:t>(12), 3097-3103.</a:t>
            </a:r>
          </a:p>
          <a:p>
            <a:pPr marL="0" marR="0" indent="0">
              <a:spcBef>
                <a:spcPts val="0"/>
              </a:spcBef>
              <a:spcAft>
                <a:spcPts val="0"/>
              </a:spcAft>
              <a:buNone/>
            </a:pPr>
            <a:endParaRPr lang="en-US" sz="17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700">
                <a:effectLst/>
                <a:latin typeface="Times New Roman" panose="02020603050405020304" pitchFamily="18" charset="0"/>
                <a:ea typeface="Calibri" panose="020F0502020204030204" pitchFamily="34" charset="0"/>
                <a:cs typeface="Times New Roman" panose="02020603050405020304" pitchFamily="18" charset="0"/>
              </a:rPr>
              <a:t>Deyell, M. W., Leather, R. A., Macle, L., Forman, J., Khairy, P., Zhang, R., ... &amp; Andrade, J. G. (2020). Efficacy and safety of same-day discharge for atrial fibrillation ablation.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Clinical Electrophysiology</a:t>
            </a:r>
            <a:r>
              <a:rPr lang="en-US" sz="1700">
                <a:effectLst/>
                <a:latin typeface="Times New Roman" panose="02020603050405020304" pitchFamily="18" charset="0"/>
                <a:ea typeface="Calibri" panose="020F0502020204030204" pitchFamily="34" charset="0"/>
                <a:cs typeface="Times New Roman" panose="02020603050405020304" pitchFamily="18" charset="0"/>
              </a:rPr>
              <a:t>,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6</a:t>
            </a:r>
            <a:r>
              <a:rPr lang="en-US" sz="1700">
                <a:effectLst/>
                <a:latin typeface="Times New Roman" panose="02020603050405020304" pitchFamily="18" charset="0"/>
                <a:ea typeface="Calibri" panose="020F0502020204030204" pitchFamily="34" charset="0"/>
                <a:cs typeface="Times New Roman" panose="02020603050405020304" pitchFamily="18" charset="0"/>
              </a:rPr>
              <a:t>(6), 609-619.</a:t>
            </a:r>
            <a:endParaRPr lang="en-US" sz="1700">
              <a:effectLst/>
              <a:latin typeface="Calibri" panose="020F0502020204030204" pitchFamily="34" charset="0"/>
              <a:ea typeface="Calibri" panose="020F0502020204030204" pitchFamily="34" charset="0"/>
              <a:cs typeface="Times New Roman" panose="02020603050405020304" pitchFamily="18" charset="0"/>
            </a:endParaRPr>
          </a:p>
          <a:p>
            <a:pPr marL="0" indent="0">
              <a:buNone/>
            </a:pPr>
            <a:endParaRPr lang="en-US" sz="1700"/>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108095901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9">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34087E5C-5E90-0F1B-0DBB-F0FD4980BE59}"/>
              </a:ext>
            </a:extLst>
          </p:cNvPr>
          <p:cNvSpPr>
            <a:spLocks noGrp="1"/>
          </p:cNvSpPr>
          <p:nvPr>
            <p:ph type="title"/>
          </p:nvPr>
        </p:nvSpPr>
        <p:spPr>
          <a:xfrm>
            <a:off x="1137036" y="548640"/>
            <a:ext cx="9543405" cy="1188720"/>
          </a:xfrm>
        </p:spPr>
        <p:txBody>
          <a:bodyPr>
            <a:normAutofit fontScale="90000"/>
          </a:bodyPr>
          <a:lstStyle/>
          <a:p>
            <a:pPr algn="ctr"/>
            <a:r>
              <a:rPr lang="en-US" dirty="0">
                <a:solidFill>
                  <a:schemeClr val="tx1">
                    <a:lumMod val="85000"/>
                    <a:lumOff val="15000"/>
                  </a:schemeClr>
                </a:solidFill>
                <a:latin typeface="Times New Roman" panose="02020603050405020304" pitchFamily="18" charset="0"/>
                <a:cs typeface="Times New Roman" panose="02020603050405020304" pitchFamily="18" charset="0"/>
              </a:rPr>
              <a:t>Doctor of Nursing Practice Clinical Dissertation Defense</a:t>
            </a:r>
          </a:p>
        </p:txBody>
      </p:sp>
      <p:sp>
        <p:nvSpPr>
          <p:cNvPr id="3" name="Content Placeholder 2">
            <a:extLst>
              <a:ext uri="{FF2B5EF4-FFF2-40B4-BE49-F238E27FC236}">
                <a16:creationId xmlns:a16="http://schemas.microsoft.com/office/drawing/2014/main" id="{9E99D4F0-A898-B134-91BF-C825CC0B6CC0}"/>
              </a:ext>
            </a:extLst>
          </p:cNvPr>
          <p:cNvSpPr>
            <a:spLocks noGrp="1"/>
          </p:cNvSpPr>
          <p:nvPr>
            <p:ph idx="1"/>
          </p:nvPr>
        </p:nvSpPr>
        <p:spPr>
          <a:xfrm>
            <a:off x="1957987" y="2062480"/>
            <a:ext cx="8276026" cy="4246879"/>
          </a:xfrm>
        </p:spPr>
        <p:txBody>
          <a:bodyPr anchor="ctr">
            <a:noAutofit/>
          </a:bodyPr>
          <a:lstStyle/>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Committee Chairperson:  </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Meg Larson, DNP, CRNP</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Assistant Professor </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mlarson@pennwest.edu</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Committee Members:</a:t>
            </a:r>
          </a:p>
          <a:p>
            <a:pPr marL="457200" indent="-457200">
              <a:buFont typeface="+mj-lt"/>
              <a:buAutoNum type="arabicPeriod"/>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Deborah </a:t>
            </a:r>
            <a:r>
              <a:rPr lang="en-US" sz="1600" dirty="0" err="1">
                <a:solidFill>
                  <a:schemeClr val="tx1">
                    <a:lumMod val="85000"/>
                    <a:lumOff val="15000"/>
                  </a:schemeClr>
                </a:solidFill>
                <a:latin typeface="Times New Roman" panose="02020603050405020304" pitchFamily="18" charset="0"/>
                <a:cs typeface="Times New Roman" panose="02020603050405020304" pitchFamily="18" charset="0"/>
              </a:rPr>
              <a:t>Pora</a:t>
            </a: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DNP, CRNP, ANP-C, RCIS</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UPMC Heart and Vascular Institute at UPMC </a:t>
            </a:r>
            <a:r>
              <a:rPr lang="en-US" sz="1600" dirty="0" err="1">
                <a:solidFill>
                  <a:schemeClr val="tx1">
                    <a:lumMod val="85000"/>
                    <a:lumOff val="15000"/>
                  </a:schemeClr>
                </a:solidFill>
                <a:latin typeface="Times New Roman" panose="02020603050405020304" pitchFamily="18" charset="0"/>
                <a:cs typeface="Times New Roman" panose="02020603050405020304" pitchFamily="18" charset="0"/>
              </a:rPr>
              <a:t>Hamot</a:t>
            </a: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Clinical Director Quality and Accreditation </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2.	</a:t>
            </a:r>
            <a:r>
              <a:rPr lang="en-US" sz="1600" dirty="0" err="1">
                <a:solidFill>
                  <a:schemeClr val="tx1">
                    <a:lumMod val="85000"/>
                    <a:lumOff val="15000"/>
                  </a:schemeClr>
                </a:solidFill>
                <a:latin typeface="Times New Roman" panose="02020603050405020304" pitchFamily="18" charset="0"/>
                <a:cs typeface="Times New Roman" panose="02020603050405020304" pitchFamily="18" charset="0"/>
              </a:rPr>
              <a:t>Madhurmeet</a:t>
            </a: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Singh, DO </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Physician at UPMC </a:t>
            </a:r>
            <a:r>
              <a:rPr lang="en-US" sz="1600" dirty="0" err="1">
                <a:solidFill>
                  <a:schemeClr val="tx1">
                    <a:lumMod val="85000"/>
                    <a:lumOff val="15000"/>
                  </a:schemeClr>
                </a:solidFill>
                <a:latin typeface="Times New Roman" panose="02020603050405020304" pitchFamily="18" charset="0"/>
                <a:cs typeface="Times New Roman" panose="02020603050405020304" pitchFamily="18" charset="0"/>
              </a:rPr>
              <a:t>Hamot</a:t>
            </a: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Division Chief- Electrophysiology </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3.	Jay Williams</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Quality Manager </a:t>
            </a:r>
          </a:p>
          <a:p>
            <a:pPr marL="0" indent="0">
              <a:buNone/>
            </a:pPr>
            <a:r>
              <a:rPr lang="en-US" sz="1600" dirty="0">
                <a:solidFill>
                  <a:schemeClr val="tx1">
                    <a:lumMod val="85000"/>
                    <a:lumOff val="15000"/>
                  </a:schemeClr>
                </a:solidFill>
                <a:latin typeface="Times New Roman" panose="02020603050405020304" pitchFamily="18" charset="0"/>
                <a:cs typeface="Times New Roman" panose="02020603050405020304" pitchFamily="18" charset="0"/>
              </a:rPr>
              <a:t>	</a:t>
            </a:r>
          </a:p>
        </p:txBody>
      </p:sp>
      <p:sp>
        <p:nvSpPr>
          <p:cNvPr id="12" name="Freeform: Shape 11">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Audio 10">
            <a:hlinkClick r:id="" action="ppaction://media"/>
            <a:extLst>
              <a:ext uri="{FF2B5EF4-FFF2-40B4-BE49-F238E27FC236}">
                <a16:creationId xmlns:a16="http://schemas.microsoft.com/office/drawing/2014/main" id="{FE96919B-1C75-9B4C-E136-AD8C8D3499C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633200" y="6299200"/>
            <a:ext cx="406400" cy="406400"/>
          </a:xfrm>
          <a:prstGeom prst="rect">
            <a:avLst/>
          </a:prstGeom>
        </p:spPr>
      </p:pic>
    </p:spTree>
    <p:extLst>
      <p:ext uri="{BB962C8B-B14F-4D97-AF65-F5344CB8AC3E}">
        <p14:creationId xmlns:p14="http://schemas.microsoft.com/office/powerpoint/2010/main" val="1077319490"/>
      </p:ext>
    </p:extLst>
  </p:cSld>
  <p:clrMapOvr>
    <a:masterClrMapping/>
  </p:clrMapOvr>
  <mc:AlternateContent xmlns:mc="http://schemas.openxmlformats.org/markup-compatibility/2006" xmlns:p14="http://schemas.microsoft.com/office/powerpoint/2010/main">
    <mc:Choice Requires="p14">
      <p:transition spd="slow" p14:dur="2000" advTm="29919"/>
    </mc:Choice>
    <mc:Fallback xmlns="">
      <p:transition spd="slow" advTm="2991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mute="1" showWhenStopped="0">
                <p:cTn id="7" fill="hold" display="0">
                  <p:stCondLst>
                    <p:cond delay="indefinite"/>
                  </p:stCondLst>
                  <p:endCondLst>
                    <p:cond evt="onStopAudio" delay="0">
                      <p:tgtEl>
                        <p:sldTgt/>
                      </p:tgtEl>
                    </p:cond>
                  </p:endCondLst>
                </p:cTn>
                <p:tgtEl>
                  <p:spTgt spid="11"/>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375552E-A2CC-1972-C466-747B40E64CD7}"/>
              </a:ext>
            </a:extLst>
          </p:cNvPr>
          <p:cNvSpPr>
            <a:spLocks noGrp="1"/>
          </p:cNvSpPr>
          <p:nvPr>
            <p:ph type="title"/>
          </p:nvPr>
        </p:nvSpPr>
        <p:spPr>
          <a:xfrm>
            <a:off x="1137036" y="609600"/>
            <a:ext cx="8548386" cy="1282459"/>
          </a:xfrm>
        </p:spPr>
        <p:txBody>
          <a:bodyPr>
            <a:normAutofit/>
          </a:bodyPr>
          <a:lstStyle/>
          <a:p>
            <a:r>
              <a:rPr lang="en-US" dirty="0">
                <a:latin typeface="Times New Roman" panose="02020603050405020304" pitchFamily="18" charset="0"/>
                <a:cs typeface="Times New Roman" panose="02020603050405020304" pitchFamily="18" charset="0"/>
              </a:rPr>
              <a:t>References</a:t>
            </a:r>
            <a:endParaRPr lang="en-US">
              <a:latin typeface="Times New Roman" panose="02020603050405020304" pitchFamily="18" charset="0"/>
              <a:cs typeface="Times New Roman" panose="02020603050405020304" pitchFamily="18" charset="0"/>
            </a:endParaRPr>
          </a:p>
        </p:txBody>
      </p:sp>
      <p:sp>
        <p:nvSpPr>
          <p:cNvPr id="3" name="Content Placeholder 2">
            <a:extLst>
              <a:ext uri="{FF2B5EF4-FFF2-40B4-BE49-F238E27FC236}">
                <a16:creationId xmlns:a16="http://schemas.microsoft.com/office/drawing/2014/main" id="{485FC42F-257B-D1DC-646C-604449E17A62}"/>
              </a:ext>
            </a:extLst>
          </p:cNvPr>
          <p:cNvSpPr>
            <a:spLocks noGrp="1"/>
          </p:cNvSpPr>
          <p:nvPr>
            <p:ph idx="1"/>
          </p:nvPr>
        </p:nvSpPr>
        <p:spPr>
          <a:xfrm>
            <a:off x="1137035" y="2147358"/>
            <a:ext cx="8548386" cy="4076394"/>
          </a:xfrm>
        </p:spPr>
        <p:txBody>
          <a:bodyPr>
            <a:normAutofit/>
          </a:bodyPr>
          <a:lstStyle/>
          <a:p>
            <a:pPr marL="0" marR="0" indent="0">
              <a:spcBef>
                <a:spcPts val="0"/>
              </a:spcBef>
              <a:spcAft>
                <a:spcPts val="0"/>
              </a:spcAft>
              <a:buNone/>
            </a:pPr>
            <a:r>
              <a:rPr lang="en-US" sz="1700">
                <a:effectLst/>
                <a:latin typeface="Times New Roman" panose="02020603050405020304" pitchFamily="18" charset="0"/>
                <a:ea typeface="Calibri" panose="020F0502020204030204" pitchFamily="34" charset="0"/>
                <a:cs typeface="Times New Roman" panose="02020603050405020304" pitchFamily="18" charset="0"/>
              </a:rPr>
              <a:t>Field, M. E., Goldstein, L., Corriveau, K., Khanna, R., Fan, X., &amp; Gold, M. R. (2021). Evaluating outcomes of same-day discharge after catheter ablation for atrial fibrillation in a real-world cohort.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Heart rhythm O2</a:t>
            </a:r>
            <a:r>
              <a:rPr lang="en-US" sz="1700">
                <a:effectLst/>
                <a:latin typeface="Times New Roman" panose="02020603050405020304" pitchFamily="18" charset="0"/>
                <a:ea typeface="Calibri" panose="020F0502020204030204" pitchFamily="34" charset="0"/>
                <a:cs typeface="Times New Roman" panose="02020603050405020304" pitchFamily="18" charset="0"/>
              </a:rPr>
              <a:t>,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2</a:t>
            </a:r>
            <a:r>
              <a:rPr lang="en-US" sz="1700">
                <a:effectLst/>
                <a:latin typeface="Times New Roman" panose="02020603050405020304" pitchFamily="18" charset="0"/>
                <a:ea typeface="Calibri" panose="020F0502020204030204" pitchFamily="34" charset="0"/>
                <a:cs typeface="Times New Roman" panose="02020603050405020304" pitchFamily="18" charset="0"/>
              </a:rPr>
              <a:t>(4), 333-340.</a:t>
            </a:r>
          </a:p>
          <a:p>
            <a:pPr marL="0" marR="0" indent="0">
              <a:spcBef>
                <a:spcPts val="0"/>
              </a:spcBef>
              <a:spcAft>
                <a:spcPts val="0"/>
              </a:spcAft>
              <a:buNone/>
            </a:pPr>
            <a:endParaRPr lang="en-US" sz="17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700">
                <a:effectLst/>
                <a:latin typeface="Times New Roman" panose="02020603050405020304" pitchFamily="18" charset="0"/>
                <a:ea typeface="Calibri" panose="020F0502020204030204" pitchFamily="34" charset="0"/>
                <a:cs typeface="Times New Roman" panose="02020603050405020304" pitchFamily="18" charset="0"/>
              </a:rPr>
              <a:t>He, H., Datla, S., Weight, N., Raza, S., Lachlan, T., Aldhoon, B., ... &amp; Osman, F. (2021). Safety and cost-effectiveness of same-day complex left atrial ablation.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International Journal of Cardiology</a:t>
            </a:r>
            <a:r>
              <a:rPr lang="en-US" sz="1700">
                <a:effectLst/>
                <a:latin typeface="Times New Roman" panose="02020603050405020304" pitchFamily="18" charset="0"/>
                <a:ea typeface="Calibri" panose="020F0502020204030204" pitchFamily="34" charset="0"/>
                <a:cs typeface="Times New Roman" panose="02020603050405020304" pitchFamily="18" charset="0"/>
              </a:rPr>
              <a:t>,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322</a:t>
            </a:r>
            <a:r>
              <a:rPr lang="en-US" sz="1700">
                <a:effectLst/>
                <a:latin typeface="Times New Roman" panose="02020603050405020304" pitchFamily="18" charset="0"/>
                <a:ea typeface="Calibri" panose="020F0502020204030204" pitchFamily="34" charset="0"/>
                <a:cs typeface="Times New Roman" panose="02020603050405020304" pitchFamily="18" charset="0"/>
              </a:rPr>
              <a:t>, 170-174.</a:t>
            </a:r>
          </a:p>
          <a:p>
            <a:pPr marL="0" marR="0" indent="0">
              <a:spcBef>
                <a:spcPts val="0"/>
              </a:spcBef>
              <a:spcAft>
                <a:spcPts val="0"/>
              </a:spcAft>
              <a:buNone/>
            </a:pPr>
            <a:endParaRPr lang="en-US" sz="17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700">
                <a:effectLst/>
                <a:latin typeface="Times New Roman" panose="02020603050405020304" pitchFamily="18" charset="0"/>
                <a:ea typeface="Calibri" panose="020F0502020204030204" pitchFamily="34" charset="0"/>
                <a:cs typeface="Times New Roman" panose="02020603050405020304" pitchFamily="18" charset="0"/>
              </a:rPr>
              <a:t>Kowalski, M., Parikh, V., Salcido, J. R., Chalfoun, N., Albano, A., O'Neill, P. G., ... &amp; Aryana, A. (2021). Same‐day discharge after cryoballoon ablation of atrial fibrillation: a multicenter experience.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Journal of Cardiovascular Electrophysiology</a:t>
            </a:r>
            <a:r>
              <a:rPr lang="en-US" sz="1700">
                <a:effectLst/>
                <a:latin typeface="Times New Roman" panose="02020603050405020304" pitchFamily="18" charset="0"/>
                <a:ea typeface="Calibri" panose="020F0502020204030204" pitchFamily="34" charset="0"/>
                <a:cs typeface="Times New Roman" panose="02020603050405020304" pitchFamily="18" charset="0"/>
              </a:rPr>
              <a:t>, </a:t>
            </a:r>
            <a:r>
              <a:rPr lang="en-US" sz="1700" i="1">
                <a:effectLst/>
                <a:latin typeface="Times New Roman" panose="02020603050405020304" pitchFamily="18" charset="0"/>
                <a:ea typeface="Calibri" panose="020F0502020204030204" pitchFamily="34" charset="0"/>
                <a:cs typeface="Times New Roman" panose="02020603050405020304" pitchFamily="18" charset="0"/>
              </a:rPr>
              <a:t>32</a:t>
            </a:r>
            <a:r>
              <a:rPr lang="en-US" sz="1700">
                <a:effectLst/>
                <a:latin typeface="Times New Roman" panose="02020603050405020304" pitchFamily="18" charset="0"/>
                <a:ea typeface="Calibri" panose="020F0502020204030204" pitchFamily="34" charset="0"/>
                <a:cs typeface="Times New Roman" panose="02020603050405020304" pitchFamily="18" charset="0"/>
              </a:rPr>
              <a:t>(2), 183-190.</a:t>
            </a:r>
          </a:p>
          <a:p>
            <a:pPr marL="0" marR="0" indent="0">
              <a:spcBef>
                <a:spcPts val="0"/>
              </a:spcBef>
              <a:spcAft>
                <a:spcPts val="0"/>
              </a:spcAft>
              <a:buNone/>
            </a:pPr>
            <a:endParaRPr lang="en-US" sz="17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700">
                <a:effectLst/>
                <a:latin typeface="Times New Roman" panose="02020603050405020304" pitchFamily="18" charset="0"/>
                <a:ea typeface="Calibri" panose="020F0502020204030204" pitchFamily="34" charset="0"/>
                <a:cs typeface="Times New Roman" panose="02020603050405020304" pitchFamily="18" charset="0"/>
              </a:rPr>
              <a:t>Mayo Clinic. (2021, December 08). Arrhythmias. Retrieved from </a:t>
            </a:r>
            <a:r>
              <a:rPr lang="en-US" sz="1700" u="sng">
                <a:effectLst/>
                <a:latin typeface="Times New Roman" panose="02020603050405020304" pitchFamily="18" charset="0"/>
                <a:ea typeface="Calibri" panose="020F0502020204030204" pitchFamily="34" charset="0"/>
                <a:cs typeface="Times New Roman" panose="02020603050405020304" pitchFamily="18" charset="0"/>
                <a:hlinkClick r:id="rId2"/>
              </a:rPr>
              <a:t>https://www.mayoclinic.org/diseases-conditions/arrhythmias/symptoms-causes/syc-20375246</a:t>
            </a:r>
            <a:endParaRPr lang="en-US" sz="1700">
              <a:effectLst/>
              <a:latin typeface="Calibri" panose="020F0502020204030204" pitchFamily="34" charset="0"/>
              <a:ea typeface="Calibri" panose="020F0502020204030204" pitchFamily="34" charset="0"/>
              <a:cs typeface="Times New Roman" panose="02020603050405020304" pitchFamily="18" charset="0"/>
            </a:endParaRPr>
          </a:p>
          <a:p>
            <a:pPr marL="0" indent="0">
              <a:buNone/>
            </a:pPr>
            <a:endParaRPr lang="en-US" sz="1700"/>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23421345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A5E67FD-1211-0CBC-FC61-41C58BDBC3D7}"/>
              </a:ext>
            </a:extLst>
          </p:cNvPr>
          <p:cNvSpPr>
            <a:spLocks noGrp="1"/>
          </p:cNvSpPr>
          <p:nvPr>
            <p:ph type="title"/>
          </p:nvPr>
        </p:nvSpPr>
        <p:spPr>
          <a:xfrm>
            <a:off x="1137036" y="609600"/>
            <a:ext cx="8548386" cy="1282459"/>
          </a:xfrm>
        </p:spPr>
        <p:txBody>
          <a:bodyPr>
            <a:normAutofit/>
          </a:bodyPr>
          <a:lstStyle/>
          <a:p>
            <a:r>
              <a:rPr lang="en-US" dirty="0">
                <a:latin typeface="Times New Roman" panose="02020603050405020304" pitchFamily="18" charset="0"/>
                <a:cs typeface="Times New Roman" panose="02020603050405020304" pitchFamily="18" charset="0"/>
              </a:rPr>
              <a:t>References </a:t>
            </a:r>
            <a:endParaRPr lang="en-US">
              <a:latin typeface="Times New Roman" panose="02020603050405020304" pitchFamily="18" charset="0"/>
              <a:cs typeface="Times New Roman" panose="02020603050405020304" pitchFamily="18" charset="0"/>
            </a:endParaRPr>
          </a:p>
        </p:txBody>
      </p:sp>
      <p:sp>
        <p:nvSpPr>
          <p:cNvPr id="3" name="Content Placeholder 2">
            <a:extLst>
              <a:ext uri="{FF2B5EF4-FFF2-40B4-BE49-F238E27FC236}">
                <a16:creationId xmlns:a16="http://schemas.microsoft.com/office/drawing/2014/main" id="{7D5700B5-22D9-C927-C31A-C43DB1BC4FE6}"/>
              </a:ext>
            </a:extLst>
          </p:cNvPr>
          <p:cNvSpPr>
            <a:spLocks noGrp="1"/>
          </p:cNvSpPr>
          <p:nvPr>
            <p:ph idx="1"/>
          </p:nvPr>
        </p:nvSpPr>
        <p:spPr>
          <a:xfrm>
            <a:off x="1137035" y="2147358"/>
            <a:ext cx="8548386" cy="4076394"/>
          </a:xfrm>
        </p:spPr>
        <p:txBody>
          <a:bodyPr>
            <a:normAutofit/>
          </a:bodyPr>
          <a:lstStyle/>
          <a:p>
            <a:pPr marL="0" marR="0" indent="0">
              <a:spcBef>
                <a:spcPts val="0"/>
              </a:spcBef>
              <a:spcAft>
                <a:spcPts val="0"/>
              </a:spcAft>
              <a:buNone/>
            </a:pPr>
            <a:r>
              <a:rPr lang="en-US" sz="1400">
                <a:effectLst/>
                <a:latin typeface="Times New Roman" panose="02020603050405020304" pitchFamily="18" charset="0"/>
                <a:ea typeface="Calibri" panose="020F0502020204030204" pitchFamily="34" charset="0"/>
                <a:cs typeface="Times New Roman" panose="02020603050405020304" pitchFamily="18" charset="0"/>
              </a:rPr>
              <a:t>Reddy, S. A., Nethercott, S. L., Chattopadhyay, R., Heck, P. M., &amp; Virdee, M. S. (2020). Safety, feasibility and economic impact of same-day discharge following atrial fibrillation ablation. </a:t>
            </a:r>
            <a:r>
              <a:rPr lang="en-US" sz="1400" i="1">
                <a:effectLst/>
                <a:latin typeface="Times New Roman" panose="02020603050405020304" pitchFamily="18" charset="0"/>
                <a:ea typeface="Calibri" panose="020F0502020204030204" pitchFamily="34" charset="0"/>
                <a:cs typeface="Times New Roman" panose="02020603050405020304" pitchFamily="18" charset="0"/>
              </a:rPr>
              <a:t>Heart, Lung and Circulation</a:t>
            </a:r>
            <a:r>
              <a:rPr lang="en-US" sz="1400">
                <a:effectLst/>
                <a:latin typeface="Times New Roman" panose="02020603050405020304" pitchFamily="18" charset="0"/>
                <a:ea typeface="Calibri" panose="020F0502020204030204" pitchFamily="34" charset="0"/>
                <a:cs typeface="Times New Roman" panose="02020603050405020304" pitchFamily="18" charset="0"/>
              </a:rPr>
              <a:t>, </a:t>
            </a:r>
            <a:r>
              <a:rPr lang="en-US" sz="1400" i="1">
                <a:effectLst/>
                <a:latin typeface="Times New Roman" panose="02020603050405020304" pitchFamily="18" charset="0"/>
                <a:ea typeface="Calibri" panose="020F0502020204030204" pitchFamily="34" charset="0"/>
                <a:cs typeface="Times New Roman" panose="02020603050405020304" pitchFamily="18" charset="0"/>
              </a:rPr>
              <a:t>29</a:t>
            </a:r>
            <a:r>
              <a:rPr lang="en-US" sz="1400">
                <a:effectLst/>
                <a:latin typeface="Times New Roman" panose="02020603050405020304" pitchFamily="18" charset="0"/>
                <a:ea typeface="Calibri" panose="020F0502020204030204" pitchFamily="34" charset="0"/>
                <a:cs typeface="Times New Roman" panose="02020603050405020304" pitchFamily="18" charset="0"/>
              </a:rPr>
              <a:t>(12), 1766-1772.</a:t>
            </a:r>
          </a:p>
          <a:p>
            <a:pPr marL="0" marR="0" indent="0">
              <a:spcBef>
                <a:spcPts val="0"/>
              </a:spcBef>
              <a:spcAft>
                <a:spcPts val="0"/>
              </a:spcAft>
              <a:buNone/>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400">
                <a:effectLst/>
                <a:latin typeface="Times New Roman" panose="02020603050405020304" pitchFamily="18" charset="0"/>
                <a:ea typeface="Calibri" panose="020F0502020204030204" pitchFamily="34" charset="0"/>
                <a:cs typeface="Times New Roman" panose="02020603050405020304" pitchFamily="18" charset="0"/>
              </a:rPr>
              <a:t>Steinbeck, G., Sinner, M. F., Lutz, M., Mueller-Nurasyid, M., Kääb, S., &amp; Reinecke, H. (2018). Incidence of complications related to catheter ablation of atrial fibrillation and atrial flutter: a nationwide in-hospital analysis of administrative data for Germany in 2014. </a:t>
            </a:r>
            <a:r>
              <a:rPr lang="en-US" sz="1400" i="1">
                <a:effectLst/>
                <a:latin typeface="Times New Roman" panose="02020603050405020304" pitchFamily="18" charset="0"/>
                <a:ea typeface="Calibri" panose="020F0502020204030204" pitchFamily="34" charset="0"/>
                <a:cs typeface="Times New Roman" panose="02020603050405020304" pitchFamily="18" charset="0"/>
              </a:rPr>
              <a:t>European heart journal</a:t>
            </a:r>
            <a:r>
              <a:rPr lang="en-US" sz="1400">
                <a:effectLst/>
                <a:latin typeface="Times New Roman" panose="02020603050405020304" pitchFamily="18" charset="0"/>
                <a:ea typeface="Calibri" panose="020F0502020204030204" pitchFamily="34" charset="0"/>
                <a:cs typeface="Times New Roman" panose="02020603050405020304" pitchFamily="18" charset="0"/>
              </a:rPr>
              <a:t>, </a:t>
            </a:r>
            <a:r>
              <a:rPr lang="en-US" sz="1400" i="1">
                <a:effectLst/>
                <a:latin typeface="Times New Roman" panose="02020603050405020304" pitchFamily="18" charset="0"/>
                <a:ea typeface="Calibri" panose="020F0502020204030204" pitchFamily="34" charset="0"/>
                <a:cs typeface="Times New Roman" panose="02020603050405020304" pitchFamily="18" charset="0"/>
              </a:rPr>
              <a:t>39</a:t>
            </a:r>
            <a:r>
              <a:rPr lang="en-US" sz="1400">
                <a:effectLst/>
                <a:latin typeface="Times New Roman" panose="02020603050405020304" pitchFamily="18" charset="0"/>
                <a:ea typeface="Calibri" panose="020F0502020204030204" pitchFamily="34" charset="0"/>
                <a:cs typeface="Times New Roman" panose="02020603050405020304" pitchFamily="18" charset="0"/>
              </a:rPr>
              <a:t>(45), 4020-4029.</a:t>
            </a:r>
          </a:p>
          <a:p>
            <a:pPr marL="0" marR="0" indent="0">
              <a:spcBef>
                <a:spcPts val="0"/>
              </a:spcBef>
              <a:spcAft>
                <a:spcPts val="0"/>
              </a:spcAft>
              <a:buNone/>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400">
                <a:effectLst/>
                <a:latin typeface="Times New Roman" panose="02020603050405020304" pitchFamily="18" charset="0"/>
                <a:ea typeface="Calibri" panose="020F0502020204030204" pitchFamily="34" charset="0"/>
                <a:cs typeface="Times New Roman" panose="02020603050405020304" pitchFamily="18" charset="0"/>
              </a:rPr>
              <a:t>Steinberg, B. A., Woolley, S., Li, H., Crawford, C., Groh, C. A., Navaravong, L., Ranjan, R., Zenger, B., Zhang, Y., &amp; Bunch, T. J. (2022). Patient-reported outcomes and costs associated with vascular closure and same-day discharge following atrial fibrillation ablation. </a:t>
            </a:r>
            <a:r>
              <a:rPr lang="en-US" sz="1400" i="1">
                <a:effectLst/>
                <a:latin typeface="Times New Roman" panose="02020603050405020304" pitchFamily="18" charset="0"/>
                <a:ea typeface="Calibri" panose="020F0502020204030204" pitchFamily="34" charset="0"/>
                <a:cs typeface="Times New Roman" panose="02020603050405020304" pitchFamily="18" charset="0"/>
              </a:rPr>
              <a:t>Journal of cardiovascular electrophysiology, 33</a:t>
            </a:r>
            <a:r>
              <a:rPr lang="en-US" sz="1400">
                <a:effectLst/>
                <a:latin typeface="Times New Roman" panose="02020603050405020304" pitchFamily="18" charset="0"/>
                <a:ea typeface="Calibri" panose="020F0502020204030204" pitchFamily="34" charset="0"/>
                <a:cs typeface="Times New Roman" panose="02020603050405020304" pitchFamily="18" charset="0"/>
              </a:rPr>
              <a:t>(8), 1737–1744. </a:t>
            </a:r>
            <a:r>
              <a:rPr lang="en-US" sz="1400" u="sng">
                <a:effectLst/>
                <a:latin typeface="Times New Roman" panose="02020603050405020304" pitchFamily="18" charset="0"/>
                <a:ea typeface="Calibri" panose="020F0502020204030204" pitchFamily="34" charset="0"/>
                <a:cs typeface="Times New Roman" panose="02020603050405020304" pitchFamily="18" charset="0"/>
                <a:hlinkClick r:id="rId2"/>
              </a:rPr>
              <a:t>https://doi.org/10.1111/jce.15555</a:t>
            </a:r>
            <a:endParaRPr lang="en-US" sz="1400" u="sng">
              <a:effectLst/>
              <a:latin typeface="Times New Roman" panose="02020603050405020304" pitchFamily="18" charset="0"/>
              <a:ea typeface="Calibri" panose="020F0502020204030204" pitchFamily="34" charset="0"/>
              <a:cs typeface="Times New Roman" panose="02020603050405020304" pitchFamily="18" charset="0"/>
            </a:endParaRPr>
          </a:p>
          <a:p>
            <a:pPr marL="0" marR="0" indent="0">
              <a:spcBef>
                <a:spcPts val="0"/>
              </a:spcBef>
              <a:spcAft>
                <a:spcPts val="0"/>
              </a:spcAft>
              <a:buNone/>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400" u="sng">
                <a:effectLst/>
                <a:latin typeface="Times New Roman" panose="02020603050405020304" pitchFamily="18" charset="0"/>
                <a:ea typeface="Calibri" panose="020F0502020204030204" pitchFamily="34" charset="0"/>
                <a:cs typeface="Times New Roman" panose="02020603050405020304" pitchFamily="18" charset="0"/>
              </a:rPr>
              <a:t>Wang, X., &amp; Kattan, M. W. (2020). Cohort studies: design, analysis, and reporting. </a:t>
            </a:r>
            <a:r>
              <a:rPr lang="en-US" sz="1400" i="1" u="sng">
                <a:effectLst/>
                <a:latin typeface="Times New Roman" panose="02020603050405020304" pitchFamily="18" charset="0"/>
                <a:ea typeface="Calibri" panose="020F0502020204030204" pitchFamily="34" charset="0"/>
                <a:cs typeface="Times New Roman" panose="02020603050405020304" pitchFamily="18" charset="0"/>
              </a:rPr>
              <a:t>Chest</a:t>
            </a:r>
            <a:r>
              <a:rPr lang="en-US" sz="1400" u="sng">
                <a:effectLst/>
                <a:latin typeface="Times New Roman" panose="02020603050405020304" pitchFamily="18" charset="0"/>
                <a:ea typeface="Calibri" panose="020F0502020204030204" pitchFamily="34" charset="0"/>
                <a:cs typeface="Times New Roman" panose="02020603050405020304" pitchFamily="18" charset="0"/>
              </a:rPr>
              <a:t>, </a:t>
            </a:r>
            <a:r>
              <a:rPr lang="en-US" sz="1400" i="1" u="sng">
                <a:effectLst/>
                <a:latin typeface="Times New Roman" panose="02020603050405020304" pitchFamily="18" charset="0"/>
                <a:ea typeface="Calibri" panose="020F0502020204030204" pitchFamily="34" charset="0"/>
                <a:cs typeface="Times New Roman" panose="02020603050405020304" pitchFamily="18" charset="0"/>
              </a:rPr>
              <a:t>158</a:t>
            </a:r>
            <a:r>
              <a:rPr lang="en-US" sz="1400" u="sng">
                <a:effectLst/>
                <a:latin typeface="Times New Roman" panose="02020603050405020304" pitchFamily="18" charset="0"/>
                <a:ea typeface="Calibri" panose="020F0502020204030204" pitchFamily="34" charset="0"/>
                <a:cs typeface="Times New Roman" panose="02020603050405020304" pitchFamily="18" charset="0"/>
              </a:rPr>
              <a:t>(1), S72-S78.</a:t>
            </a:r>
          </a:p>
          <a:p>
            <a:pPr marL="0" marR="0" indent="0">
              <a:spcBef>
                <a:spcPts val="0"/>
              </a:spcBef>
              <a:spcAft>
                <a:spcPts val="0"/>
              </a:spcAft>
              <a:buNone/>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marL="0" marR="0" indent="0">
              <a:spcBef>
                <a:spcPts val="0"/>
              </a:spcBef>
              <a:spcAft>
                <a:spcPts val="0"/>
              </a:spcAft>
              <a:buNone/>
            </a:pPr>
            <a:r>
              <a:rPr lang="en-US" sz="1400">
                <a:effectLst/>
                <a:latin typeface="Times New Roman" panose="02020603050405020304" pitchFamily="18" charset="0"/>
                <a:ea typeface="Calibri" panose="020F0502020204030204" pitchFamily="34" charset="0"/>
                <a:cs typeface="Times New Roman" panose="02020603050405020304" pitchFamily="18" charset="0"/>
              </a:rPr>
              <a:t>Vaillancourt, M. F., Chiu, S., Sussman, J., Winters, S., Katz, M., Mahoney, T., ... &amp; Pizzano, L. (2022). Atrial Fibrillation Ablation and Same-Day Discharge: A Safety and Cost-Effectiveness Analysis. </a:t>
            </a:r>
            <a:r>
              <a:rPr lang="en-US" sz="1400" i="1">
                <a:effectLst/>
                <a:latin typeface="Times New Roman" panose="02020603050405020304" pitchFamily="18" charset="0"/>
                <a:ea typeface="Calibri" panose="020F0502020204030204" pitchFamily="34" charset="0"/>
                <a:cs typeface="Times New Roman" panose="02020603050405020304" pitchFamily="18" charset="0"/>
              </a:rPr>
              <a:t>EP Lab Digest</a:t>
            </a:r>
            <a:r>
              <a:rPr lang="en-US" sz="1400">
                <a:effectLst/>
                <a:latin typeface="Times New Roman" panose="02020603050405020304" pitchFamily="18" charset="0"/>
                <a:ea typeface="Calibri" panose="020F0502020204030204" pitchFamily="34" charset="0"/>
                <a:cs typeface="Times New Roman" panose="02020603050405020304" pitchFamily="18" charset="0"/>
              </a:rPr>
              <a:t>, </a:t>
            </a:r>
            <a:r>
              <a:rPr lang="en-US" sz="1400" i="1">
                <a:effectLst/>
                <a:latin typeface="Times New Roman" panose="02020603050405020304" pitchFamily="18" charset="0"/>
                <a:ea typeface="Calibri" panose="020F0502020204030204" pitchFamily="34" charset="0"/>
                <a:cs typeface="Times New Roman" panose="02020603050405020304" pitchFamily="18" charset="0"/>
              </a:rPr>
              <a:t>22</a:t>
            </a:r>
            <a:r>
              <a:rPr lang="en-US" sz="1400">
                <a:effectLst/>
                <a:latin typeface="Times New Roman" panose="02020603050405020304" pitchFamily="18" charset="0"/>
                <a:ea typeface="Calibri" panose="020F0502020204030204" pitchFamily="34" charset="0"/>
                <a:cs typeface="Times New Roman" panose="02020603050405020304" pitchFamily="18" charset="0"/>
              </a:rPr>
              <a:t>(3).</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p>
            <a:pPr marL="0" indent="0">
              <a:buNone/>
            </a:pPr>
            <a:endParaRPr lang="en-US" sz="1400"/>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413303472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49BD52C2-3D9E-8E4D-66CA-9BC1CF82781C}"/>
              </a:ext>
            </a:extLst>
          </p:cNvPr>
          <p:cNvSpPr>
            <a:spLocks noGrp="1"/>
          </p:cNvSpPr>
          <p:nvPr>
            <p:ph type="title"/>
          </p:nvPr>
        </p:nvSpPr>
        <p:spPr>
          <a:xfrm>
            <a:off x="1137036" y="548640"/>
            <a:ext cx="9916632" cy="1188720"/>
          </a:xfrm>
        </p:spPr>
        <p:txBody>
          <a:bodyPr>
            <a:normAutofit/>
          </a:bodyPr>
          <a:lstStyle/>
          <a:p>
            <a:r>
              <a:rPr lang="en-US" dirty="0">
                <a:solidFill>
                  <a:schemeClr val="tx1">
                    <a:lumMod val="85000"/>
                    <a:lumOff val="15000"/>
                  </a:schemeClr>
                </a:solidFill>
                <a:latin typeface="Times New Roman" panose="02020603050405020304" pitchFamily="18" charset="0"/>
                <a:cs typeface="Times New Roman" panose="02020603050405020304" pitchFamily="18" charset="0"/>
              </a:rPr>
              <a:t>Problem Description</a:t>
            </a:r>
          </a:p>
        </p:txBody>
      </p:sp>
      <p:sp>
        <p:nvSpPr>
          <p:cNvPr id="3" name="Content Placeholder 2">
            <a:extLst>
              <a:ext uri="{FF2B5EF4-FFF2-40B4-BE49-F238E27FC236}">
                <a16:creationId xmlns:a16="http://schemas.microsoft.com/office/drawing/2014/main" id="{AF127443-DD43-92B6-D4B6-9656A62C75FF}"/>
              </a:ext>
            </a:extLst>
          </p:cNvPr>
          <p:cNvSpPr>
            <a:spLocks noGrp="1"/>
          </p:cNvSpPr>
          <p:nvPr>
            <p:ph idx="1"/>
          </p:nvPr>
        </p:nvSpPr>
        <p:spPr>
          <a:xfrm>
            <a:off x="1957987" y="2431767"/>
            <a:ext cx="8276026" cy="3685156"/>
          </a:xfrm>
        </p:spPr>
        <p:txBody>
          <a:bodyPr anchor="ctr">
            <a:normAutofit/>
          </a:bodyPr>
          <a:lstStyle/>
          <a:p>
            <a:pPr>
              <a:buFont typeface="Wingdings" panose="05000000000000000000" pitchFamily="2" charset="2"/>
              <a:buChar char="q"/>
            </a:pPr>
            <a:r>
              <a:rPr lang="en-US" sz="2000" dirty="0">
                <a:solidFill>
                  <a:schemeClr val="tx1">
                    <a:lumMod val="85000"/>
                    <a:lumOff val="15000"/>
                  </a:schemeClr>
                </a:solidFill>
                <a:latin typeface="Times New Roman" panose="02020603050405020304" pitchFamily="18" charset="0"/>
                <a:cs typeface="Times New Roman" panose="02020603050405020304" pitchFamily="18" charset="0"/>
              </a:rPr>
              <a:t>Atrial fibrillation is the most common dysrhythmia with an estimated 3-6 million people living with it in the United States.  </a:t>
            </a:r>
          </a:p>
          <a:p>
            <a:pPr>
              <a:buFont typeface="Wingdings" panose="05000000000000000000" pitchFamily="2" charset="2"/>
              <a:buChar char="q"/>
            </a:pPr>
            <a:r>
              <a:rPr lang="en-US" sz="2000" dirty="0">
                <a:solidFill>
                  <a:schemeClr val="tx1">
                    <a:lumMod val="85000"/>
                    <a:lumOff val="15000"/>
                  </a:schemeClr>
                </a:solidFill>
                <a:latin typeface="Times New Roman" panose="02020603050405020304" pitchFamily="18" charset="0"/>
                <a:cs typeface="Times New Roman" panose="02020603050405020304" pitchFamily="18" charset="0"/>
              </a:rPr>
              <a:t>The estimated number of people with atrial fibrillation is expected to grow to nearly 12 million within the next decade.  </a:t>
            </a:r>
          </a:p>
          <a:p>
            <a:pPr>
              <a:buFont typeface="Wingdings" panose="05000000000000000000" pitchFamily="2" charset="2"/>
              <a:buChar char="q"/>
            </a:pPr>
            <a:r>
              <a:rPr lang="en-US" sz="2000" dirty="0">
                <a:solidFill>
                  <a:schemeClr val="tx1">
                    <a:lumMod val="85000"/>
                    <a:lumOff val="15000"/>
                  </a:schemeClr>
                </a:solidFill>
                <a:latin typeface="Times New Roman" panose="02020603050405020304" pitchFamily="18" charset="0"/>
                <a:cs typeface="Times New Roman" panose="02020603050405020304" pitchFamily="18" charset="0"/>
              </a:rPr>
              <a:t>Hospitalization rates related to atrial fibrillation continue to rise and increase burden on health care systems and staff. </a:t>
            </a:r>
          </a:p>
          <a:p>
            <a:pPr>
              <a:buFont typeface="Wingdings" panose="05000000000000000000" pitchFamily="2" charset="2"/>
              <a:buChar char="q"/>
            </a:pPr>
            <a:r>
              <a:rPr lang="en-US" sz="2000" dirty="0">
                <a:solidFill>
                  <a:schemeClr val="tx1">
                    <a:lumMod val="85000"/>
                    <a:lumOff val="15000"/>
                  </a:schemeClr>
                </a:solidFill>
                <a:latin typeface="Times New Roman" panose="02020603050405020304" pitchFamily="18" charset="0"/>
                <a:cs typeface="Times New Roman" panose="02020603050405020304" pitchFamily="18" charset="0"/>
              </a:rPr>
              <a:t>Treatment options for atrial fibrillation include catheter ablation but continue to use at least observation overnight of patients.  Widespread use of same day discharge in this process has not been adopted.  </a:t>
            </a:r>
          </a:p>
        </p:txBody>
      </p:sp>
      <p:pic>
        <p:nvPicPr>
          <p:cNvPr id="18" name="Audio 17">
            <a:hlinkClick r:id="" action="ppaction://media"/>
            <a:extLst>
              <a:ext uri="{FF2B5EF4-FFF2-40B4-BE49-F238E27FC236}">
                <a16:creationId xmlns:a16="http://schemas.microsoft.com/office/drawing/2014/main" id="{0DF90B86-059D-BE5B-F3A4-CB7971997A88}"/>
              </a:ext>
            </a:extLst>
          </p:cNvPr>
          <p:cNvPicPr>
            <a:picLocks noChangeAspect="1"/>
          </p:cNvPicPr>
          <p:nvPr>
            <a:audioFile r:link="rId2"/>
            <p:extLst>
              <p:ext uri="{DAA4B4D4-6D71-4841-9C94-3DE7FCFB9230}">
                <p14:media xmlns:p14="http://schemas.microsoft.com/office/powerpoint/2010/main" r:embed="rId1"/>
              </p:ext>
            </p:extLst>
          </p:nvPr>
        </p:nvPicPr>
        <p:blipFill>
          <a:blip r:embed="rId4"/>
          <a:srcRect l="-325000" t="-160938" r="-325000" b="-160938"/>
          <a:stretch>
            <a:fillRect/>
          </a:stretch>
        </p:blipFill>
        <p:spPr>
          <a:xfrm>
            <a:off x="9144000" y="5143500"/>
            <a:ext cx="3048000" cy="1714500"/>
          </a:xfrm>
          <a:prstGeom prst="rect">
            <a:avLst/>
          </a:prstGeom>
        </p:spPr>
      </p:pic>
    </p:spTree>
    <p:extLst>
      <p:ext uri="{BB962C8B-B14F-4D97-AF65-F5344CB8AC3E}">
        <p14:creationId xmlns:p14="http://schemas.microsoft.com/office/powerpoint/2010/main" val="195383826"/>
      </p:ext>
    </p:extLst>
  </p:cSld>
  <p:clrMapOvr>
    <a:masterClrMapping/>
  </p:clrMapOvr>
  <mc:AlternateContent xmlns:mc="http://schemas.openxmlformats.org/markup-compatibility/2006" xmlns:p14="http://schemas.microsoft.com/office/powerpoint/2010/main">
    <mc:Choice Requires="p14">
      <p:transition spd="slow" p14:dur="2000" advTm="78661"/>
    </mc:Choice>
    <mc:Fallback xmlns="">
      <p:transition spd="slow" advTm="7866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8"/>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18"/>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8A4A06A-6BC2-D7CA-ED5F-B62016EB8E79}"/>
              </a:ext>
            </a:extLst>
          </p:cNvPr>
          <p:cNvSpPr>
            <a:spLocks noGrp="1"/>
          </p:cNvSpPr>
          <p:nvPr>
            <p:ph type="title"/>
          </p:nvPr>
        </p:nvSpPr>
        <p:spPr>
          <a:xfrm>
            <a:off x="1137036" y="609600"/>
            <a:ext cx="8548386" cy="1282459"/>
          </a:xfrm>
        </p:spPr>
        <p:txBody>
          <a:bodyPr>
            <a:normAutofit/>
          </a:bodyPr>
          <a:lstStyle/>
          <a:p>
            <a:r>
              <a:rPr lang="en-US" dirty="0">
                <a:latin typeface="Times New Roman" panose="02020603050405020304" pitchFamily="18" charset="0"/>
                <a:cs typeface="Times New Roman" panose="02020603050405020304" pitchFamily="18" charset="0"/>
              </a:rPr>
              <a:t>Available Knowledge</a:t>
            </a:r>
          </a:p>
        </p:txBody>
      </p:sp>
      <p:sp>
        <p:nvSpPr>
          <p:cNvPr id="3" name="Content Placeholder 2">
            <a:extLst>
              <a:ext uri="{FF2B5EF4-FFF2-40B4-BE49-F238E27FC236}">
                <a16:creationId xmlns:a16="http://schemas.microsoft.com/office/drawing/2014/main" id="{75971252-49E7-FD0E-CFDC-3A350B84950E}"/>
              </a:ext>
            </a:extLst>
          </p:cNvPr>
          <p:cNvSpPr>
            <a:spLocks noGrp="1"/>
          </p:cNvSpPr>
          <p:nvPr>
            <p:ph idx="1"/>
          </p:nvPr>
        </p:nvSpPr>
        <p:spPr>
          <a:xfrm>
            <a:off x="1137035" y="2147358"/>
            <a:ext cx="8548386" cy="4076394"/>
          </a:xfrm>
        </p:spPr>
        <p:txBody>
          <a:bodyPr>
            <a:normAutofit/>
          </a:bodyPr>
          <a:lstStyle/>
          <a:p>
            <a:pPr>
              <a:buFont typeface="Wingdings" panose="05000000000000000000" pitchFamily="2" charset="2"/>
              <a:buChar char="q"/>
            </a:pPr>
            <a:r>
              <a:rPr lang="en-US" sz="2000" dirty="0">
                <a:latin typeface="Times New Roman" panose="02020603050405020304" pitchFamily="18" charset="0"/>
                <a:cs typeface="Times New Roman" panose="02020603050405020304" pitchFamily="18" charset="0"/>
              </a:rPr>
              <a:t>Review of literature summarized numerous studies that studied clinical outcomes and cost impact with the use of same day discharge with patients who underwent catheter ablation for atrial fibrillation.  </a:t>
            </a:r>
          </a:p>
          <a:p>
            <a:pPr>
              <a:buFont typeface="Wingdings" panose="05000000000000000000" pitchFamily="2" charset="2"/>
              <a:buChar char="q"/>
            </a:pPr>
            <a:r>
              <a:rPr lang="en-US" sz="2000" dirty="0">
                <a:latin typeface="Times New Roman" panose="02020603050405020304" pitchFamily="18" charset="0"/>
                <a:cs typeface="Times New Roman" panose="02020603050405020304" pitchFamily="18" charset="0"/>
              </a:rPr>
              <a:t>Same day discharge in this process was repeatedly proven to safe and cost effective. </a:t>
            </a:r>
          </a:p>
          <a:p>
            <a:pPr>
              <a:buFont typeface="Wingdings" panose="05000000000000000000" pitchFamily="2" charset="2"/>
              <a:buChar char="q"/>
            </a:pPr>
            <a:r>
              <a:rPr lang="en-US" sz="2000" dirty="0">
                <a:latin typeface="Times New Roman" panose="02020603050405020304" pitchFamily="18" charset="0"/>
                <a:cs typeface="Times New Roman" panose="02020603050405020304" pitchFamily="18" charset="0"/>
              </a:rPr>
              <a:t>Consistently, the patients who were candidates for same day discharges included multiple characteristics.  They were the first procedure of the day or took place in the morning.  They were monitored for 4-6 hours post procedure.  </a:t>
            </a: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21" name="Audio 20">
            <a:hlinkClick r:id="" action="ppaction://media"/>
            <a:extLst>
              <a:ext uri="{FF2B5EF4-FFF2-40B4-BE49-F238E27FC236}">
                <a16:creationId xmlns:a16="http://schemas.microsoft.com/office/drawing/2014/main" id="{AC4E7478-6690-A70E-383A-49DD28B1E8B9}"/>
              </a:ext>
            </a:extLst>
          </p:cNvPr>
          <p:cNvPicPr>
            <a:picLocks noChangeAspect="1"/>
          </p:cNvPicPr>
          <p:nvPr>
            <a:audioFile r:link="rId2"/>
            <p:extLst>
              <p:ext uri="{DAA4B4D4-6D71-4841-9C94-3DE7FCFB9230}">
                <p14:media xmlns:p14="http://schemas.microsoft.com/office/powerpoint/2010/main" r:embed="rId1"/>
              </p:ext>
            </p:extLst>
          </p:nvPr>
        </p:nvPicPr>
        <p:blipFill>
          <a:blip r:embed="rId4"/>
          <a:srcRect l="-325000" t="-160938" r="-325000" b="-160938"/>
          <a:stretch>
            <a:fillRect/>
          </a:stretch>
        </p:blipFill>
        <p:spPr>
          <a:xfrm>
            <a:off x="9144000" y="5143500"/>
            <a:ext cx="3048000" cy="1714500"/>
          </a:xfrm>
          <a:prstGeom prst="rect">
            <a:avLst/>
          </a:prstGeom>
        </p:spPr>
      </p:pic>
    </p:spTree>
    <p:extLst>
      <p:ext uri="{BB962C8B-B14F-4D97-AF65-F5344CB8AC3E}">
        <p14:creationId xmlns:p14="http://schemas.microsoft.com/office/powerpoint/2010/main" val="1687572341"/>
      </p:ext>
    </p:extLst>
  </p:cSld>
  <p:clrMapOvr>
    <a:masterClrMapping/>
  </p:clrMapOvr>
  <mc:AlternateContent xmlns:mc="http://schemas.openxmlformats.org/markup-compatibility/2006" xmlns:p14="http://schemas.microsoft.com/office/powerpoint/2010/main">
    <mc:Choice Requires="p14">
      <p:transition spd="slow" p14:dur="2000" advTm="71769"/>
    </mc:Choice>
    <mc:Fallback xmlns="">
      <p:transition spd="slow" advTm="7176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1"/>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1"/>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24">
            <a:extLst>
              <a:ext uri="{FF2B5EF4-FFF2-40B4-BE49-F238E27FC236}">
                <a16:creationId xmlns:a16="http://schemas.microsoft.com/office/drawing/2014/main" id="{08953E74-D241-4DDF-8508-F0365EA13A9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5C3C901A-B2F4-4A3C-BCDD-7C8D587ECA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0" y="0"/>
            <a:ext cx="12192000" cy="2371134"/>
          </a:xfrm>
          <a:custGeom>
            <a:avLst/>
            <a:gdLst>
              <a:gd name="connsiteX0" fmla="*/ 0 w 12192000"/>
              <a:gd name="connsiteY0" fmla="*/ 0 h 2515690"/>
              <a:gd name="connsiteX1" fmla="*/ 170442 w 12192000"/>
              <a:gd name="connsiteY1" fmla="*/ 96074 h 2515690"/>
              <a:gd name="connsiteX2" fmla="*/ 424739 w 12192000"/>
              <a:gd name="connsiteY2" fmla="*/ 224865 h 2515690"/>
              <a:gd name="connsiteX3" fmla="*/ 748273 w 12192000"/>
              <a:gd name="connsiteY3" fmla="*/ 373939 h 2515690"/>
              <a:gd name="connsiteX4" fmla="*/ 1037058 w 12192000"/>
              <a:gd name="connsiteY4" fmla="*/ 499994 h 2515690"/>
              <a:gd name="connsiteX5" fmla="*/ 1101312 w 12192000"/>
              <a:gd name="connsiteY5" fmla="*/ 428540 h 2515690"/>
              <a:gd name="connsiteX6" fmla="*/ 1367071 w 12192000"/>
              <a:gd name="connsiteY6" fmla="*/ 516118 h 2515690"/>
              <a:gd name="connsiteX7" fmla="*/ 2189943 w 12192000"/>
              <a:gd name="connsiteY7" fmla="*/ 794533 h 2515690"/>
              <a:gd name="connsiteX8" fmla="*/ 2390329 w 12192000"/>
              <a:gd name="connsiteY8" fmla="*/ 920897 h 2515690"/>
              <a:gd name="connsiteX9" fmla="*/ 2459570 w 12192000"/>
              <a:gd name="connsiteY9" fmla="*/ 983740 h 2515690"/>
              <a:gd name="connsiteX10" fmla="*/ 2503252 w 12192000"/>
              <a:gd name="connsiteY10" fmla="*/ 1000151 h 2515690"/>
              <a:gd name="connsiteX11" fmla="*/ 2503252 w 12192000"/>
              <a:gd name="connsiteY11" fmla="*/ 1008273 h 2515690"/>
              <a:gd name="connsiteX12" fmla="*/ 2511191 w 12192000"/>
              <a:gd name="connsiteY12" fmla="*/ 1009499 h 2515690"/>
              <a:gd name="connsiteX13" fmla="*/ 2565029 w 12192000"/>
              <a:gd name="connsiteY13" fmla="*/ 1015977 h 2515690"/>
              <a:gd name="connsiteX14" fmla="*/ 2593745 w 12192000"/>
              <a:gd name="connsiteY14" fmla="*/ 1019963 h 2515690"/>
              <a:gd name="connsiteX15" fmla="*/ 2591015 w 12192000"/>
              <a:gd name="connsiteY15" fmla="*/ 1019651 h 2515690"/>
              <a:gd name="connsiteX16" fmla="*/ 2590137 w 12192000"/>
              <a:gd name="connsiteY16" fmla="*/ 1019549 h 2515690"/>
              <a:gd name="connsiteX17" fmla="*/ 2589021 w 12192000"/>
              <a:gd name="connsiteY17" fmla="*/ 1019424 h 2515690"/>
              <a:gd name="connsiteX18" fmla="*/ 2591015 w 12192000"/>
              <a:gd name="connsiteY18" fmla="*/ 1019651 h 2515690"/>
              <a:gd name="connsiteX19" fmla="*/ 2602385 w 12192000"/>
              <a:gd name="connsiteY19" fmla="*/ 1020975 h 2515690"/>
              <a:gd name="connsiteX20" fmla="*/ 2614445 w 12192000"/>
              <a:gd name="connsiteY20" fmla="*/ 1022389 h 2515690"/>
              <a:gd name="connsiteX21" fmla="*/ 2614445 w 12192000"/>
              <a:gd name="connsiteY21" fmla="*/ 1020966 h 2515690"/>
              <a:gd name="connsiteX22" fmla="*/ 2676661 w 12192000"/>
              <a:gd name="connsiteY22" fmla="*/ 1029355 h 2515690"/>
              <a:gd name="connsiteX23" fmla="*/ 2788597 w 12192000"/>
              <a:gd name="connsiteY23" fmla="*/ 1048926 h 2515690"/>
              <a:gd name="connsiteX24" fmla="*/ 2812742 w 12192000"/>
              <a:gd name="connsiteY24" fmla="*/ 1057667 h 2515690"/>
              <a:gd name="connsiteX25" fmla="*/ 2970201 w 12192000"/>
              <a:gd name="connsiteY25" fmla="*/ 949091 h 2515690"/>
              <a:gd name="connsiteX26" fmla="*/ 3030610 w 12192000"/>
              <a:gd name="connsiteY26" fmla="*/ 1049340 h 2515690"/>
              <a:gd name="connsiteX27" fmla="*/ 3058913 w 12192000"/>
              <a:gd name="connsiteY27" fmla="*/ 1048085 h 2515690"/>
              <a:gd name="connsiteX28" fmla="*/ 3072697 w 12192000"/>
              <a:gd name="connsiteY28" fmla="*/ 1045316 h 2515690"/>
              <a:gd name="connsiteX29" fmla="*/ 3083305 w 12192000"/>
              <a:gd name="connsiteY29" fmla="*/ 1040550 h 2515690"/>
              <a:gd name="connsiteX30" fmla="*/ 3125603 w 12192000"/>
              <a:gd name="connsiteY30" fmla="*/ 1004583 h 2515690"/>
              <a:gd name="connsiteX31" fmla="*/ 3385106 w 12192000"/>
              <a:gd name="connsiteY31" fmla="*/ 1042233 h 2515690"/>
              <a:gd name="connsiteX32" fmla="*/ 3424945 w 12192000"/>
              <a:gd name="connsiteY32" fmla="*/ 1065268 h 2515690"/>
              <a:gd name="connsiteX33" fmla="*/ 3436948 w 12192000"/>
              <a:gd name="connsiteY33" fmla="*/ 1068018 h 2515690"/>
              <a:gd name="connsiteX34" fmla="*/ 3466714 w 12192000"/>
              <a:gd name="connsiteY34" fmla="*/ 1063419 h 2515690"/>
              <a:gd name="connsiteX35" fmla="*/ 3550909 w 12192000"/>
              <a:gd name="connsiteY35" fmla="*/ 1044511 h 2515690"/>
              <a:gd name="connsiteX36" fmla="*/ 3555900 w 12192000"/>
              <a:gd name="connsiteY36" fmla="*/ 1041996 h 2515690"/>
              <a:gd name="connsiteX37" fmla="*/ 3625978 w 12192000"/>
              <a:gd name="connsiteY37" fmla="*/ 1023459 h 2515690"/>
              <a:gd name="connsiteX38" fmla="*/ 3632465 w 12192000"/>
              <a:gd name="connsiteY38" fmla="*/ 1023522 h 2515690"/>
              <a:gd name="connsiteX39" fmla="*/ 3649063 w 12192000"/>
              <a:gd name="connsiteY39" fmla="*/ 1018726 h 2515690"/>
              <a:gd name="connsiteX40" fmla="*/ 3805954 w 12192000"/>
              <a:gd name="connsiteY40" fmla="*/ 917517 h 2515690"/>
              <a:gd name="connsiteX41" fmla="*/ 4020506 w 12192000"/>
              <a:gd name="connsiteY41" fmla="*/ 816231 h 2515690"/>
              <a:gd name="connsiteX42" fmla="*/ 4233682 w 12192000"/>
              <a:gd name="connsiteY42" fmla="*/ 799511 h 2515690"/>
              <a:gd name="connsiteX43" fmla="*/ 4306552 w 12192000"/>
              <a:gd name="connsiteY43" fmla="*/ 610207 h 2515690"/>
              <a:gd name="connsiteX44" fmla="*/ 4816604 w 12192000"/>
              <a:gd name="connsiteY44" fmla="*/ 773163 h 2515690"/>
              <a:gd name="connsiteX45" fmla="*/ 4916502 w 12192000"/>
              <a:gd name="connsiteY45" fmla="*/ 788104 h 2515690"/>
              <a:gd name="connsiteX46" fmla="*/ 5224415 w 12192000"/>
              <a:gd name="connsiteY46" fmla="*/ 674418 h 2515690"/>
              <a:gd name="connsiteX47" fmla="*/ 5274077 w 12192000"/>
              <a:gd name="connsiteY47" fmla="*/ 655978 h 2515690"/>
              <a:gd name="connsiteX48" fmla="*/ 5371217 w 12192000"/>
              <a:gd name="connsiteY48" fmla="*/ 614372 h 2515690"/>
              <a:gd name="connsiteX49" fmla="*/ 5364523 w 12192000"/>
              <a:gd name="connsiteY49" fmla="*/ 502501 h 2515690"/>
              <a:gd name="connsiteX50" fmla="*/ 5457871 w 12192000"/>
              <a:gd name="connsiteY50" fmla="*/ 558285 h 2515690"/>
              <a:gd name="connsiteX51" fmla="*/ 5750580 w 12192000"/>
              <a:gd name="connsiteY51" fmla="*/ 663503 h 2515690"/>
              <a:gd name="connsiteX52" fmla="*/ 5976618 w 12192000"/>
              <a:gd name="connsiteY52" fmla="*/ 582652 h 2515690"/>
              <a:gd name="connsiteX53" fmla="*/ 6009346 w 12192000"/>
              <a:gd name="connsiteY53" fmla="*/ 559470 h 2515690"/>
              <a:gd name="connsiteX54" fmla="*/ 6069735 w 12192000"/>
              <a:gd name="connsiteY54" fmla="*/ 587803 h 2515690"/>
              <a:gd name="connsiteX55" fmla="*/ 6270319 w 12192000"/>
              <a:gd name="connsiteY55" fmla="*/ 643982 h 2515690"/>
              <a:gd name="connsiteX56" fmla="*/ 6406781 w 12192000"/>
              <a:gd name="connsiteY56" fmla="*/ 672327 h 2515690"/>
              <a:gd name="connsiteX57" fmla="*/ 6469508 w 12192000"/>
              <a:gd name="connsiteY57" fmla="*/ 708574 h 2515690"/>
              <a:gd name="connsiteX58" fmla="*/ 6515869 w 12192000"/>
              <a:gd name="connsiteY58" fmla="*/ 715738 h 2515690"/>
              <a:gd name="connsiteX59" fmla="*/ 6725938 w 12192000"/>
              <a:gd name="connsiteY59" fmla="*/ 691128 h 2515690"/>
              <a:gd name="connsiteX60" fmla="*/ 6778240 w 12192000"/>
              <a:gd name="connsiteY60" fmla="*/ 678998 h 2515690"/>
              <a:gd name="connsiteX61" fmla="*/ 6806944 w 12192000"/>
              <a:gd name="connsiteY61" fmla="*/ 646178 h 2515690"/>
              <a:gd name="connsiteX62" fmla="*/ 6830632 w 12192000"/>
              <a:gd name="connsiteY62" fmla="*/ 633915 h 2515690"/>
              <a:gd name="connsiteX63" fmla="*/ 6858072 w 12192000"/>
              <a:gd name="connsiteY63" fmla="*/ 646178 h 2515690"/>
              <a:gd name="connsiteX64" fmla="*/ 6891322 w 12192000"/>
              <a:gd name="connsiteY64" fmla="*/ 678998 h 2515690"/>
              <a:gd name="connsiteX65" fmla="*/ 6951905 w 12192000"/>
              <a:gd name="connsiteY65" fmla="*/ 691128 h 2515690"/>
              <a:gd name="connsiteX66" fmla="*/ 7195246 w 12192000"/>
              <a:gd name="connsiteY66" fmla="*/ 715738 h 2515690"/>
              <a:gd name="connsiteX67" fmla="*/ 7248949 w 12192000"/>
              <a:gd name="connsiteY67" fmla="*/ 708574 h 2515690"/>
              <a:gd name="connsiteX68" fmla="*/ 7321609 w 12192000"/>
              <a:gd name="connsiteY68" fmla="*/ 672327 h 2515690"/>
              <a:gd name="connsiteX69" fmla="*/ 7479684 w 12192000"/>
              <a:gd name="connsiteY69" fmla="*/ 643982 h 2515690"/>
              <a:gd name="connsiteX70" fmla="*/ 7712035 w 12192000"/>
              <a:gd name="connsiteY70" fmla="*/ 587803 h 2515690"/>
              <a:gd name="connsiteX71" fmla="*/ 7781987 w 12192000"/>
              <a:gd name="connsiteY71" fmla="*/ 559470 h 2515690"/>
              <a:gd name="connsiteX72" fmla="*/ 7819900 w 12192000"/>
              <a:gd name="connsiteY72" fmla="*/ 582652 h 2515690"/>
              <a:gd name="connsiteX73" fmla="*/ 8081736 w 12192000"/>
              <a:gd name="connsiteY73" fmla="*/ 663503 h 2515690"/>
              <a:gd name="connsiteX74" fmla="*/ 8420801 w 12192000"/>
              <a:gd name="connsiteY74" fmla="*/ 558285 h 2515690"/>
              <a:gd name="connsiteX75" fmla="*/ 8528933 w 12192000"/>
              <a:gd name="connsiteY75" fmla="*/ 502501 h 2515690"/>
              <a:gd name="connsiteX76" fmla="*/ 8521178 w 12192000"/>
              <a:gd name="connsiteY76" fmla="*/ 614372 h 2515690"/>
              <a:gd name="connsiteX77" fmla="*/ 8633702 w 12192000"/>
              <a:gd name="connsiteY77" fmla="*/ 655978 h 2515690"/>
              <a:gd name="connsiteX78" fmla="*/ 8691231 w 12192000"/>
              <a:gd name="connsiteY78" fmla="*/ 674418 h 2515690"/>
              <a:gd name="connsiteX79" fmla="*/ 9047908 w 12192000"/>
              <a:gd name="connsiteY79" fmla="*/ 788104 h 2515690"/>
              <a:gd name="connsiteX80" fmla="*/ 9163628 w 12192000"/>
              <a:gd name="connsiteY80" fmla="*/ 773163 h 2515690"/>
              <a:gd name="connsiteX81" fmla="*/ 9754459 w 12192000"/>
              <a:gd name="connsiteY81" fmla="*/ 610207 h 2515690"/>
              <a:gd name="connsiteX82" fmla="*/ 9838868 w 12192000"/>
              <a:gd name="connsiteY82" fmla="*/ 799511 h 2515690"/>
              <a:gd name="connsiteX83" fmla="*/ 10085808 w 12192000"/>
              <a:gd name="connsiteY83" fmla="*/ 816231 h 2515690"/>
              <a:gd name="connsiteX84" fmla="*/ 10334338 w 12192000"/>
              <a:gd name="connsiteY84" fmla="*/ 917517 h 2515690"/>
              <a:gd name="connsiteX85" fmla="*/ 10516076 w 12192000"/>
              <a:gd name="connsiteY85" fmla="*/ 1018726 h 2515690"/>
              <a:gd name="connsiteX86" fmla="*/ 10535302 w 12192000"/>
              <a:gd name="connsiteY86" fmla="*/ 1023522 h 2515690"/>
              <a:gd name="connsiteX87" fmla="*/ 10542819 w 12192000"/>
              <a:gd name="connsiteY87" fmla="*/ 1023458 h 2515690"/>
              <a:gd name="connsiteX88" fmla="*/ 10623994 w 12192000"/>
              <a:gd name="connsiteY88" fmla="*/ 1041996 h 2515690"/>
              <a:gd name="connsiteX89" fmla="*/ 10629774 w 12192000"/>
              <a:gd name="connsiteY89" fmla="*/ 1044511 h 2515690"/>
              <a:gd name="connsiteX90" fmla="*/ 10727305 w 12192000"/>
              <a:gd name="connsiteY90" fmla="*/ 1063419 h 2515690"/>
              <a:gd name="connsiteX91" fmla="*/ 10761785 w 12192000"/>
              <a:gd name="connsiteY91" fmla="*/ 1068017 h 2515690"/>
              <a:gd name="connsiteX92" fmla="*/ 10775688 w 12192000"/>
              <a:gd name="connsiteY92" fmla="*/ 1065268 h 2515690"/>
              <a:gd name="connsiteX93" fmla="*/ 10821837 w 12192000"/>
              <a:gd name="connsiteY93" fmla="*/ 1042232 h 2515690"/>
              <a:gd name="connsiteX94" fmla="*/ 11122438 w 12192000"/>
              <a:gd name="connsiteY94" fmla="*/ 1004583 h 2515690"/>
              <a:gd name="connsiteX95" fmla="*/ 11171433 w 12192000"/>
              <a:gd name="connsiteY95" fmla="*/ 1040550 h 2515690"/>
              <a:gd name="connsiteX96" fmla="*/ 11183724 w 12192000"/>
              <a:gd name="connsiteY96" fmla="*/ 1045316 h 2515690"/>
              <a:gd name="connsiteX97" fmla="*/ 11199690 w 12192000"/>
              <a:gd name="connsiteY97" fmla="*/ 1048085 h 2515690"/>
              <a:gd name="connsiteX98" fmla="*/ 11232475 w 12192000"/>
              <a:gd name="connsiteY98" fmla="*/ 1049340 h 2515690"/>
              <a:gd name="connsiteX99" fmla="*/ 11302451 w 12192000"/>
              <a:gd name="connsiteY99" fmla="*/ 949091 h 2515690"/>
              <a:gd name="connsiteX100" fmla="*/ 11484849 w 12192000"/>
              <a:gd name="connsiteY100" fmla="*/ 1057667 h 2515690"/>
              <a:gd name="connsiteX101" fmla="*/ 11512818 w 12192000"/>
              <a:gd name="connsiteY101" fmla="*/ 1048926 h 2515690"/>
              <a:gd name="connsiteX102" fmla="*/ 11642481 w 12192000"/>
              <a:gd name="connsiteY102" fmla="*/ 1029355 h 2515690"/>
              <a:gd name="connsiteX103" fmla="*/ 11714551 w 12192000"/>
              <a:gd name="connsiteY103" fmla="*/ 1020966 h 2515690"/>
              <a:gd name="connsiteX104" fmla="*/ 11714551 w 12192000"/>
              <a:gd name="connsiteY104" fmla="*/ 1022389 h 2515690"/>
              <a:gd name="connsiteX105" fmla="*/ 11728519 w 12192000"/>
              <a:gd name="connsiteY105" fmla="*/ 1020975 h 2515690"/>
              <a:gd name="connsiteX106" fmla="*/ 11741691 w 12192000"/>
              <a:gd name="connsiteY106" fmla="*/ 1019651 h 2515690"/>
              <a:gd name="connsiteX107" fmla="*/ 11743999 w 12192000"/>
              <a:gd name="connsiteY107" fmla="*/ 1019424 h 2515690"/>
              <a:gd name="connsiteX108" fmla="*/ 11742709 w 12192000"/>
              <a:gd name="connsiteY108" fmla="*/ 1019549 h 2515690"/>
              <a:gd name="connsiteX109" fmla="*/ 11741691 w 12192000"/>
              <a:gd name="connsiteY109" fmla="*/ 1019651 h 2515690"/>
              <a:gd name="connsiteX110" fmla="*/ 11738529 w 12192000"/>
              <a:gd name="connsiteY110" fmla="*/ 1019963 h 2515690"/>
              <a:gd name="connsiteX111" fmla="*/ 11771791 w 12192000"/>
              <a:gd name="connsiteY111" fmla="*/ 1015977 h 2515690"/>
              <a:gd name="connsiteX112" fmla="*/ 11834157 w 12192000"/>
              <a:gd name="connsiteY112" fmla="*/ 1009499 h 2515690"/>
              <a:gd name="connsiteX113" fmla="*/ 11843354 w 12192000"/>
              <a:gd name="connsiteY113" fmla="*/ 1008273 h 2515690"/>
              <a:gd name="connsiteX114" fmla="*/ 11843354 w 12192000"/>
              <a:gd name="connsiteY114" fmla="*/ 1000151 h 2515690"/>
              <a:gd name="connsiteX115" fmla="*/ 11893955 w 12192000"/>
              <a:gd name="connsiteY115" fmla="*/ 983740 h 2515690"/>
              <a:gd name="connsiteX116" fmla="*/ 11974160 w 12192000"/>
              <a:gd name="connsiteY116" fmla="*/ 920897 h 2515690"/>
              <a:gd name="connsiteX117" fmla="*/ 12143531 w 12192000"/>
              <a:gd name="connsiteY117" fmla="*/ 823664 h 2515690"/>
              <a:gd name="connsiteX118" fmla="*/ 12192000 w 12192000"/>
              <a:gd name="connsiteY118" fmla="*/ 801163 h 2515690"/>
              <a:gd name="connsiteX119" fmla="*/ 12192000 w 12192000"/>
              <a:gd name="connsiteY119" fmla="*/ 2515690 h 2515690"/>
              <a:gd name="connsiteX120" fmla="*/ 0 w 12192000"/>
              <a:gd name="connsiteY120" fmla="*/ 2515690 h 2515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192000" h="2515690">
                <a:moveTo>
                  <a:pt x="0" y="0"/>
                </a:moveTo>
                <a:lnTo>
                  <a:pt x="170442" y="96074"/>
                </a:lnTo>
                <a:cubicBezTo>
                  <a:pt x="323315" y="179510"/>
                  <a:pt x="418777" y="223899"/>
                  <a:pt x="424739" y="224865"/>
                </a:cubicBezTo>
                <a:cubicBezTo>
                  <a:pt x="573781" y="248496"/>
                  <a:pt x="654649" y="314572"/>
                  <a:pt x="748273" y="373939"/>
                </a:cubicBezTo>
                <a:cubicBezTo>
                  <a:pt x="830321" y="425631"/>
                  <a:pt x="917271" y="480784"/>
                  <a:pt x="1037058" y="499994"/>
                </a:cubicBezTo>
                <a:cubicBezTo>
                  <a:pt x="1195925" y="525362"/>
                  <a:pt x="1048105" y="445478"/>
                  <a:pt x="1101312" y="428540"/>
                </a:cubicBezTo>
                <a:cubicBezTo>
                  <a:pt x="1188473" y="458169"/>
                  <a:pt x="1274625" y="505369"/>
                  <a:pt x="1367071" y="516118"/>
                </a:cubicBezTo>
                <a:cubicBezTo>
                  <a:pt x="1701323" y="554463"/>
                  <a:pt x="1964451" y="648887"/>
                  <a:pt x="2189943" y="794533"/>
                </a:cubicBezTo>
                <a:cubicBezTo>
                  <a:pt x="2255082" y="836300"/>
                  <a:pt x="2357481" y="862342"/>
                  <a:pt x="2390329" y="920897"/>
                </a:cubicBezTo>
                <a:cubicBezTo>
                  <a:pt x="2406050" y="949359"/>
                  <a:pt x="2430126" y="969285"/>
                  <a:pt x="2459570" y="983740"/>
                </a:cubicBezTo>
                <a:lnTo>
                  <a:pt x="2503252" y="1000151"/>
                </a:lnTo>
                <a:lnTo>
                  <a:pt x="2503252" y="1008273"/>
                </a:lnTo>
                <a:lnTo>
                  <a:pt x="2511191" y="1009499"/>
                </a:lnTo>
                <a:cubicBezTo>
                  <a:pt x="2529847" y="1011974"/>
                  <a:pt x="2562849" y="1015701"/>
                  <a:pt x="2565029" y="1015977"/>
                </a:cubicBezTo>
                <a:cubicBezTo>
                  <a:pt x="2610845" y="1021778"/>
                  <a:pt x="2601577" y="1020837"/>
                  <a:pt x="2593745" y="1019963"/>
                </a:cubicBezTo>
                <a:lnTo>
                  <a:pt x="2591015" y="1019651"/>
                </a:lnTo>
                <a:lnTo>
                  <a:pt x="2590137" y="1019549"/>
                </a:lnTo>
                <a:cubicBezTo>
                  <a:pt x="2588203" y="1019326"/>
                  <a:pt x="2588125" y="1019321"/>
                  <a:pt x="2589021" y="1019424"/>
                </a:cubicBezTo>
                <a:lnTo>
                  <a:pt x="2591015" y="1019651"/>
                </a:lnTo>
                <a:lnTo>
                  <a:pt x="2602385" y="1020975"/>
                </a:lnTo>
                <a:lnTo>
                  <a:pt x="2614445" y="1022389"/>
                </a:lnTo>
                <a:lnTo>
                  <a:pt x="2614445" y="1020966"/>
                </a:lnTo>
                <a:lnTo>
                  <a:pt x="2676661" y="1029355"/>
                </a:lnTo>
                <a:cubicBezTo>
                  <a:pt x="2715592" y="1034194"/>
                  <a:pt x="2753901" y="1039695"/>
                  <a:pt x="2788597" y="1048926"/>
                </a:cubicBezTo>
                <a:lnTo>
                  <a:pt x="2812742" y="1057667"/>
                </a:lnTo>
                <a:lnTo>
                  <a:pt x="2970201" y="949091"/>
                </a:lnTo>
                <a:cubicBezTo>
                  <a:pt x="3052785" y="982961"/>
                  <a:pt x="2996105" y="1020057"/>
                  <a:pt x="3030610" y="1049340"/>
                </a:cubicBezTo>
                <a:cubicBezTo>
                  <a:pt x="3039005" y="1048442"/>
                  <a:pt x="3049621" y="1048500"/>
                  <a:pt x="3058913" y="1048085"/>
                </a:cubicBezTo>
                <a:lnTo>
                  <a:pt x="3072697" y="1045316"/>
                </a:lnTo>
                <a:lnTo>
                  <a:pt x="3083305" y="1040550"/>
                </a:lnTo>
                <a:lnTo>
                  <a:pt x="3125603" y="1004583"/>
                </a:lnTo>
                <a:cubicBezTo>
                  <a:pt x="3221669" y="925596"/>
                  <a:pt x="3242489" y="937564"/>
                  <a:pt x="3385106" y="1042233"/>
                </a:cubicBezTo>
                <a:cubicBezTo>
                  <a:pt x="3399403" y="1052670"/>
                  <a:pt x="3412529" y="1060209"/>
                  <a:pt x="3424945" y="1065268"/>
                </a:cubicBezTo>
                <a:lnTo>
                  <a:pt x="3436948" y="1068018"/>
                </a:lnTo>
                <a:lnTo>
                  <a:pt x="3466714" y="1063419"/>
                </a:lnTo>
                <a:lnTo>
                  <a:pt x="3550909" y="1044511"/>
                </a:lnTo>
                <a:lnTo>
                  <a:pt x="3555900" y="1041996"/>
                </a:lnTo>
                <a:cubicBezTo>
                  <a:pt x="3573827" y="1033454"/>
                  <a:pt x="3594382" y="1025941"/>
                  <a:pt x="3625978" y="1023459"/>
                </a:cubicBezTo>
                <a:lnTo>
                  <a:pt x="3632465" y="1023522"/>
                </a:lnTo>
                <a:lnTo>
                  <a:pt x="3649063" y="1018726"/>
                </a:lnTo>
                <a:cubicBezTo>
                  <a:pt x="3741849" y="989371"/>
                  <a:pt x="3810578" y="953657"/>
                  <a:pt x="3805954" y="917517"/>
                </a:cubicBezTo>
                <a:cubicBezTo>
                  <a:pt x="4031729" y="953901"/>
                  <a:pt x="4031729" y="953901"/>
                  <a:pt x="4020506" y="816231"/>
                </a:cubicBezTo>
                <a:cubicBezTo>
                  <a:pt x="4171643" y="865324"/>
                  <a:pt x="4206308" y="864422"/>
                  <a:pt x="4233682" y="799511"/>
                </a:cubicBezTo>
                <a:cubicBezTo>
                  <a:pt x="4260226" y="737017"/>
                  <a:pt x="4254728" y="668575"/>
                  <a:pt x="4306552" y="610207"/>
                </a:cubicBezTo>
                <a:cubicBezTo>
                  <a:pt x="4495313" y="657923"/>
                  <a:pt x="4699922" y="667347"/>
                  <a:pt x="4816604" y="773163"/>
                </a:cubicBezTo>
                <a:cubicBezTo>
                  <a:pt x="4834734" y="789836"/>
                  <a:pt x="4890507" y="799946"/>
                  <a:pt x="4916502" y="788104"/>
                </a:cubicBezTo>
                <a:cubicBezTo>
                  <a:pt x="5013526" y="746101"/>
                  <a:pt x="5238129" y="796871"/>
                  <a:pt x="5224415" y="674418"/>
                </a:cubicBezTo>
                <a:cubicBezTo>
                  <a:pt x="5223051" y="659300"/>
                  <a:pt x="5240524" y="644890"/>
                  <a:pt x="5274077" y="655978"/>
                </a:cubicBezTo>
                <a:cubicBezTo>
                  <a:pt x="5388582" y="694066"/>
                  <a:pt x="5367022" y="644784"/>
                  <a:pt x="5371217" y="614372"/>
                </a:cubicBezTo>
                <a:cubicBezTo>
                  <a:pt x="5375856" y="577567"/>
                  <a:pt x="5319010" y="537578"/>
                  <a:pt x="5364523" y="502501"/>
                </a:cubicBezTo>
                <a:cubicBezTo>
                  <a:pt x="5425408" y="508891"/>
                  <a:pt x="5433299" y="538191"/>
                  <a:pt x="5457871" y="558285"/>
                </a:cubicBezTo>
                <a:cubicBezTo>
                  <a:pt x="5530352" y="617005"/>
                  <a:pt x="5609566" y="664386"/>
                  <a:pt x="5750580" y="663503"/>
                </a:cubicBezTo>
                <a:cubicBezTo>
                  <a:pt x="5864519" y="662926"/>
                  <a:pt x="5966527" y="666650"/>
                  <a:pt x="5976618" y="582652"/>
                </a:cubicBezTo>
                <a:cubicBezTo>
                  <a:pt x="5978145" y="569455"/>
                  <a:pt x="5990792" y="562346"/>
                  <a:pt x="6009346" y="559470"/>
                </a:cubicBezTo>
                <a:cubicBezTo>
                  <a:pt x="6030639" y="568485"/>
                  <a:pt x="6052592" y="577083"/>
                  <a:pt x="6069735" y="587803"/>
                </a:cubicBezTo>
                <a:cubicBezTo>
                  <a:pt x="6126182" y="623812"/>
                  <a:pt x="6196945" y="634730"/>
                  <a:pt x="6270319" y="643982"/>
                </a:cubicBezTo>
                <a:cubicBezTo>
                  <a:pt x="6317101" y="649940"/>
                  <a:pt x="6363466" y="657107"/>
                  <a:pt x="6406781" y="672327"/>
                </a:cubicBezTo>
                <a:cubicBezTo>
                  <a:pt x="6433586" y="681598"/>
                  <a:pt x="6454928" y="693402"/>
                  <a:pt x="6469508" y="708574"/>
                </a:cubicBezTo>
                <a:cubicBezTo>
                  <a:pt x="6482729" y="721786"/>
                  <a:pt x="6496225" y="725422"/>
                  <a:pt x="6515869" y="715738"/>
                </a:cubicBezTo>
                <a:cubicBezTo>
                  <a:pt x="6572200" y="688353"/>
                  <a:pt x="6639257" y="676241"/>
                  <a:pt x="6725938" y="691128"/>
                </a:cubicBezTo>
                <a:cubicBezTo>
                  <a:pt x="6752109" y="695629"/>
                  <a:pt x="6772625" y="691505"/>
                  <a:pt x="6778240" y="678998"/>
                </a:cubicBezTo>
                <a:cubicBezTo>
                  <a:pt x="6784286" y="665981"/>
                  <a:pt x="6794269" y="655280"/>
                  <a:pt x="6806944" y="646178"/>
                </a:cubicBezTo>
                <a:lnTo>
                  <a:pt x="6830632" y="633915"/>
                </a:lnTo>
                <a:lnTo>
                  <a:pt x="6858072" y="646178"/>
                </a:lnTo>
                <a:cubicBezTo>
                  <a:pt x="6872754" y="655280"/>
                  <a:pt x="6884317" y="665981"/>
                  <a:pt x="6891322" y="678998"/>
                </a:cubicBezTo>
                <a:cubicBezTo>
                  <a:pt x="6897826" y="691505"/>
                  <a:pt x="6921592" y="695629"/>
                  <a:pt x="6951905" y="691128"/>
                </a:cubicBezTo>
                <a:cubicBezTo>
                  <a:pt x="7052317" y="676241"/>
                  <a:pt x="7129994" y="688353"/>
                  <a:pt x="7195246" y="715738"/>
                </a:cubicBezTo>
                <a:cubicBezTo>
                  <a:pt x="7217999" y="725422"/>
                  <a:pt x="7233634" y="721786"/>
                  <a:pt x="7248949" y="708574"/>
                </a:cubicBezTo>
                <a:cubicBezTo>
                  <a:pt x="7265838" y="693402"/>
                  <a:pt x="7290560" y="681598"/>
                  <a:pt x="7321609" y="672327"/>
                </a:cubicBezTo>
                <a:cubicBezTo>
                  <a:pt x="7371785" y="657107"/>
                  <a:pt x="7425493" y="649940"/>
                  <a:pt x="7479684" y="643982"/>
                </a:cubicBezTo>
                <a:cubicBezTo>
                  <a:pt x="7564679" y="634730"/>
                  <a:pt x="7646649" y="623812"/>
                  <a:pt x="7712035" y="587803"/>
                </a:cubicBezTo>
                <a:cubicBezTo>
                  <a:pt x="7731892" y="577083"/>
                  <a:pt x="7757322" y="568485"/>
                  <a:pt x="7781987" y="559470"/>
                </a:cubicBezTo>
                <a:cubicBezTo>
                  <a:pt x="7803481" y="562346"/>
                  <a:pt x="7818130" y="569455"/>
                  <a:pt x="7819900" y="582652"/>
                </a:cubicBezTo>
                <a:cubicBezTo>
                  <a:pt x="7831588" y="666650"/>
                  <a:pt x="7949751" y="662926"/>
                  <a:pt x="8081736" y="663503"/>
                </a:cubicBezTo>
                <a:cubicBezTo>
                  <a:pt x="8245081" y="664386"/>
                  <a:pt x="8336842" y="617005"/>
                  <a:pt x="8420801" y="558285"/>
                </a:cubicBezTo>
                <a:cubicBezTo>
                  <a:pt x="8449265" y="538191"/>
                  <a:pt x="8458404" y="508890"/>
                  <a:pt x="8528933" y="502501"/>
                </a:cubicBezTo>
                <a:cubicBezTo>
                  <a:pt x="8581654" y="537578"/>
                  <a:pt x="8515805" y="577567"/>
                  <a:pt x="8521178" y="614372"/>
                </a:cubicBezTo>
                <a:cubicBezTo>
                  <a:pt x="8526038" y="644784"/>
                  <a:pt x="8501063" y="694066"/>
                  <a:pt x="8633702" y="655978"/>
                </a:cubicBezTo>
                <a:cubicBezTo>
                  <a:pt x="8672570" y="644890"/>
                  <a:pt x="8692811" y="659300"/>
                  <a:pt x="8691231" y="674418"/>
                </a:cubicBezTo>
                <a:cubicBezTo>
                  <a:pt x="8675345" y="796871"/>
                  <a:pt x="8935518" y="746101"/>
                  <a:pt x="9047908" y="788104"/>
                </a:cubicBezTo>
                <a:cubicBezTo>
                  <a:pt x="9078021" y="799946"/>
                  <a:pt x="9142627" y="789836"/>
                  <a:pt x="9163628" y="773163"/>
                </a:cubicBezTo>
                <a:cubicBezTo>
                  <a:pt x="9298789" y="667347"/>
                  <a:pt x="9535801" y="657923"/>
                  <a:pt x="9754459" y="610207"/>
                </a:cubicBezTo>
                <a:cubicBezTo>
                  <a:pt x="9814490" y="668575"/>
                  <a:pt x="9808123" y="737017"/>
                  <a:pt x="9838868" y="799511"/>
                </a:cubicBezTo>
                <a:cubicBezTo>
                  <a:pt x="9870579" y="864422"/>
                  <a:pt x="9910733" y="865324"/>
                  <a:pt x="10085808" y="816231"/>
                </a:cubicBezTo>
                <a:cubicBezTo>
                  <a:pt x="10072804" y="953901"/>
                  <a:pt x="10072804" y="953901"/>
                  <a:pt x="10334338" y="917517"/>
                </a:cubicBezTo>
                <a:cubicBezTo>
                  <a:pt x="10328982" y="953657"/>
                  <a:pt x="10408594" y="989371"/>
                  <a:pt x="10516076" y="1018726"/>
                </a:cubicBezTo>
                <a:lnTo>
                  <a:pt x="10535302" y="1023522"/>
                </a:lnTo>
                <a:lnTo>
                  <a:pt x="10542819" y="1023458"/>
                </a:lnTo>
                <a:cubicBezTo>
                  <a:pt x="10579419" y="1025941"/>
                  <a:pt x="10603227" y="1033454"/>
                  <a:pt x="10623994" y="1041996"/>
                </a:cubicBezTo>
                <a:lnTo>
                  <a:pt x="10629774" y="1044511"/>
                </a:lnTo>
                <a:lnTo>
                  <a:pt x="10727305" y="1063419"/>
                </a:lnTo>
                <a:lnTo>
                  <a:pt x="10761785" y="1068017"/>
                </a:lnTo>
                <a:lnTo>
                  <a:pt x="10775688" y="1065268"/>
                </a:lnTo>
                <a:cubicBezTo>
                  <a:pt x="10790070" y="1060209"/>
                  <a:pt x="10805275" y="1052670"/>
                  <a:pt x="10821837" y="1042232"/>
                </a:cubicBezTo>
                <a:cubicBezTo>
                  <a:pt x="10987041" y="937564"/>
                  <a:pt x="11011156" y="925596"/>
                  <a:pt x="11122438" y="1004583"/>
                </a:cubicBezTo>
                <a:lnTo>
                  <a:pt x="11171433" y="1040550"/>
                </a:lnTo>
                <a:lnTo>
                  <a:pt x="11183724" y="1045316"/>
                </a:lnTo>
                <a:lnTo>
                  <a:pt x="11199690" y="1048085"/>
                </a:lnTo>
                <a:cubicBezTo>
                  <a:pt x="11210452" y="1048499"/>
                  <a:pt x="11222752" y="1048442"/>
                  <a:pt x="11232475" y="1049340"/>
                </a:cubicBezTo>
                <a:cubicBezTo>
                  <a:pt x="11272445" y="1020057"/>
                  <a:pt x="11206789" y="982961"/>
                  <a:pt x="11302451" y="949091"/>
                </a:cubicBezTo>
                <a:lnTo>
                  <a:pt x="11484849" y="1057667"/>
                </a:lnTo>
                <a:lnTo>
                  <a:pt x="11512818" y="1048926"/>
                </a:lnTo>
                <a:cubicBezTo>
                  <a:pt x="11553007" y="1039695"/>
                  <a:pt x="11597385" y="1034194"/>
                  <a:pt x="11642481" y="1029355"/>
                </a:cubicBezTo>
                <a:lnTo>
                  <a:pt x="11714551" y="1020966"/>
                </a:lnTo>
                <a:lnTo>
                  <a:pt x="11714551" y="1022389"/>
                </a:lnTo>
                <a:lnTo>
                  <a:pt x="11728519" y="1020975"/>
                </a:lnTo>
                <a:lnTo>
                  <a:pt x="11741691" y="1019651"/>
                </a:lnTo>
                <a:lnTo>
                  <a:pt x="11743999" y="1019424"/>
                </a:lnTo>
                <a:cubicBezTo>
                  <a:pt x="11745037" y="1019320"/>
                  <a:pt x="11744948" y="1019326"/>
                  <a:pt x="11742709" y="1019549"/>
                </a:cubicBezTo>
                <a:lnTo>
                  <a:pt x="11741691" y="1019651"/>
                </a:lnTo>
                <a:lnTo>
                  <a:pt x="11738529" y="1019963"/>
                </a:lnTo>
                <a:cubicBezTo>
                  <a:pt x="11729455" y="1020837"/>
                  <a:pt x="11718720" y="1021778"/>
                  <a:pt x="11771791" y="1015977"/>
                </a:cubicBezTo>
                <a:cubicBezTo>
                  <a:pt x="11774317" y="1015701"/>
                  <a:pt x="11812546" y="1011974"/>
                  <a:pt x="11834157" y="1009499"/>
                </a:cubicBezTo>
                <a:lnTo>
                  <a:pt x="11843354" y="1008273"/>
                </a:lnTo>
                <a:lnTo>
                  <a:pt x="11843354" y="1000151"/>
                </a:lnTo>
                <a:lnTo>
                  <a:pt x="11893955" y="983740"/>
                </a:lnTo>
                <a:cubicBezTo>
                  <a:pt x="11928061" y="969285"/>
                  <a:pt x="11955951" y="949359"/>
                  <a:pt x="11974160" y="920897"/>
                </a:cubicBezTo>
                <a:cubicBezTo>
                  <a:pt x="12002698" y="876981"/>
                  <a:pt x="12076554" y="851353"/>
                  <a:pt x="12143531" y="823664"/>
                </a:cubicBezTo>
                <a:lnTo>
                  <a:pt x="12192000" y="801163"/>
                </a:lnTo>
                <a:lnTo>
                  <a:pt x="12192000" y="2515690"/>
                </a:lnTo>
                <a:lnTo>
                  <a:pt x="0" y="2515690"/>
                </a:lnTo>
                <a:close/>
              </a:path>
            </a:pathLst>
          </a:custGeom>
          <a:solidFill>
            <a:schemeClr val="bg2">
              <a:alpha val="50000"/>
            </a:schemeClr>
          </a:solidFill>
          <a:ln w="32707" cap="flat">
            <a:noFill/>
            <a:prstDash val="solid"/>
            <a:miter/>
          </a:ln>
        </p:spPr>
        <p:txBody>
          <a:bodyPr wrap="square" rtlCol="0" anchor="ctr">
            <a:noAutofit/>
          </a:bodyPr>
          <a:lstStyle/>
          <a:p>
            <a:pPr algn="ctr"/>
            <a:endParaRPr lang="en-US">
              <a:solidFill>
                <a:schemeClr val="tx1"/>
              </a:solidFill>
            </a:endParaRPr>
          </a:p>
        </p:txBody>
      </p:sp>
      <p:sp>
        <p:nvSpPr>
          <p:cNvPr id="2" name="Title 1">
            <a:extLst>
              <a:ext uri="{FF2B5EF4-FFF2-40B4-BE49-F238E27FC236}">
                <a16:creationId xmlns:a16="http://schemas.microsoft.com/office/drawing/2014/main" id="{E92CD37A-F547-A611-DFA6-7A8E1C41B971}"/>
              </a:ext>
            </a:extLst>
          </p:cNvPr>
          <p:cNvSpPr>
            <a:spLocks noGrp="1"/>
          </p:cNvSpPr>
          <p:nvPr>
            <p:ph type="title"/>
          </p:nvPr>
        </p:nvSpPr>
        <p:spPr>
          <a:xfrm>
            <a:off x="838200" y="365125"/>
            <a:ext cx="10515600" cy="930275"/>
          </a:xfrm>
        </p:spPr>
        <p:txBody>
          <a:bodyPr>
            <a:normAutofit/>
          </a:bodyPr>
          <a:lstStyle/>
          <a:p>
            <a:r>
              <a:rPr lang="en-US" dirty="0">
                <a:latin typeface="Times New Roman" panose="02020603050405020304" pitchFamily="18" charset="0"/>
                <a:cs typeface="Times New Roman" panose="02020603050405020304" pitchFamily="18" charset="0"/>
              </a:rPr>
              <a:t>Theoretical Framework</a:t>
            </a:r>
            <a:endParaRPr lang="en-US">
              <a:latin typeface="Times New Roman" panose="02020603050405020304" pitchFamily="18" charset="0"/>
              <a:cs typeface="Times New Roman" panose="02020603050405020304" pitchFamily="18" charset="0"/>
            </a:endParaRPr>
          </a:p>
        </p:txBody>
      </p:sp>
      <p:sp>
        <p:nvSpPr>
          <p:cNvPr id="3" name="Content Placeholder 2">
            <a:extLst>
              <a:ext uri="{FF2B5EF4-FFF2-40B4-BE49-F238E27FC236}">
                <a16:creationId xmlns:a16="http://schemas.microsoft.com/office/drawing/2014/main" id="{58B3EC8E-8161-2D41-0CA5-813CD116ABAA}"/>
              </a:ext>
            </a:extLst>
          </p:cNvPr>
          <p:cNvSpPr>
            <a:spLocks noGrp="1"/>
          </p:cNvSpPr>
          <p:nvPr>
            <p:ph idx="1"/>
          </p:nvPr>
        </p:nvSpPr>
        <p:spPr>
          <a:xfrm>
            <a:off x="1402261" y="2011363"/>
            <a:ext cx="8694443" cy="3597746"/>
          </a:xfrm>
        </p:spPr>
        <p:txBody>
          <a:bodyPr/>
          <a:lstStyle/>
          <a:p>
            <a:pPr marL="187452" indent="-187452" defTabSz="749808">
              <a:spcBef>
                <a:spcPts val="820"/>
              </a:spcBef>
              <a:buFont typeface="Wingdings" panose="05000000000000000000" pitchFamily="2" charset="2"/>
              <a:buChar char="q"/>
            </a:pPr>
            <a:r>
              <a:rPr lang="en-US" sz="2296" kern="1200">
                <a:solidFill>
                  <a:schemeClr val="tx1"/>
                </a:solidFill>
                <a:latin typeface="Times New Roman" panose="02020603050405020304" pitchFamily="18" charset="0"/>
                <a:ea typeface="+mn-ea"/>
                <a:cs typeface="Times New Roman" panose="02020603050405020304" pitchFamily="18" charset="0"/>
              </a:rPr>
              <a:t>For this study, Lewin’s Change Theory was the fundamental framework.</a:t>
            </a:r>
          </a:p>
          <a:p>
            <a:pPr marL="187452" indent="-187452" defTabSz="749808">
              <a:spcBef>
                <a:spcPts val="820"/>
              </a:spcBef>
              <a:buFont typeface="Wingdings" panose="05000000000000000000" pitchFamily="2" charset="2"/>
              <a:buChar char="q"/>
            </a:pPr>
            <a:r>
              <a:rPr lang="en-US" sz="2296" kern="1200">
                <a:solidFill>
                  <a:schemeClr val="tx1"/>
                </a:solidFill>
                <a:latin typeface="Times New Roman" panose="02020603050405020304" pitchFamily="18" charset="0"/>
                <a:ea typeface="+mn-ea"/>
                <a:cs typeface="Times New Roman" panose="02020603050405020304" pitchFamily="18" charset="0"/>
              </a:rPr>
              <a:t>This theory involves the process of unfreezing, changing, and refreezing.</a:t>
            </a:r>
          </a:p>
          <a:p>
            <a:pPr marL="187452" indent="-187452" defTabSz="749808">
              <a:spcBef>
                <a:spcPts val="820"/>
              </a:spcBef>
              <a:buFont typeface="Wingdings" panose="05000000000000000000" pitchFamily="2" charset="2"/>
              <a:buChar char="q"/>
            </a:pPr>
            <a:r>
              <a:rPr lang="en-US" sz="2296" kern="1200">
                <a:solidFill>
                  <a:schemeClr val="tx1"/>
                </a:solidFill>
                <a:latin typeface="Times New Roman" panose="02020603050405020304" pitchFamily="18" charset="0"/>
                <a:ea typeface="+mn-ea"/>
                <a:cs typeface="Times New Roman" panose="02020603050405020304" pitchFamily="18" charset="0"/>
              </a:rPr>
              <a:t>In the study, the unfreezing process is letting go of the traditional admission process following catheter ablations.  The changing process is adapting the new process of same day discharge.  The refreezing process is the establishment of the new process as the standard operating process or new norm.  </a:t>
            </a:r>
          </a:p>
          <a:p>
            <a:pPr marL="0" indent="0">
              <a:buNone/>
            </a:pPr>
            <a:endParaRPr lang="en-US" dirty="0">
              <a:latin typeface="Times New Roman" panose="02020603050405020304" pitchFamily="18" charset="0"/>
              <a:cs typeface="Times New Roman" panose="02020603050405020304" pitchFamily="18" charset="0"/>
            </a:endParaRPr>
          </a:p>
        </p:txBody>
      </p:sp>
      <p:pic>
        <p:nvPicPr>
          <p:cNvPr id="20" name="Audio 19">
            <a:hlinkClick r:id="" action="ppaction://media"/>
            <a:extLst>
              <a:ext uri="{FF2B5EF4-FFF2-40B4-BE49-F238E27FC236}">
                <a16:creationId xmlns:a16="http://schemas.microsoft.com/office/drawing/2014/main" id="{0235375A-9484-B39E-8B3A-1F231200C1B4}"/>
              </a:ext>
            </a:extLst>
          </p:cNvPr>
          <p:cNvPicPr>
            <a:picLocks noChangeAspect="1"/>
          </p:cNvPicPr>
          <p:nvPr>
            <a:audioFile r:link="rId2"/>
            <p:extLst>
              <p:ext uri="{DAA4B4D4-6D71-4841-9C94-3DE7FCFB9230}">
                <p14:media xmlns:p14="http://schemas.microsoft.com/office/powerpoint/2010/main" r:embed="rId1"/>
              </p:ext>
            </p:extLst>
          </p:nvPr>
        </p:nvPicPr>
        <p:blipFill>
          <a:blip r:embed="rId4"/>
          <a:srcRect l="-325000" t="-160938" r="-325000" b="-160938"/>
          <a:stretch>
            <a:fillRect/>
          </a:stretch>
        </p:blipFill>
        <p:spPr>
          <a:xfrm>
            <a:off x="8269611" y="4754628"/>
            <a:ext cx="2520128" cy="1417572"/>
          </a:xfrm>
          <a:prstGeom prst="rect">
            <a:avLst/>
          </a:prstGeom>
        </p:spPr>
      </p:pic>
    </p:spTree>
    <p:extLst>
      <p:ext uri="{BB962C8B-B14F-4D97-AF65-F5344CB8AC3E}">
        <p14:creationId xmlns:p14="http://schemas.microsoft.com/office/powerpoint/2010/main" val="1977125388"/>
      </p:ext>
    </p:extLst>
  </p:cSld>
  <p:clrMapOvr>
    <a:masterClrMapping/>
  </p:clrMapOvr>
  <mc:AlternateContent xmlns:mc="http://schemas.openxmlformats.org/markup-compatibility/2006" xmlns:p14="http://schemas.microsoft.com/office/powerpoint/2010/main">
    <mc:Choice Requires="p14">
      <p:transition spd="slow" p14:dur="2000" advTm="46524"/>
    </mc:Choice>
    <mc:Fallback xmlns="">
      <p:transition spd="slow" advTm="4652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0"/>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4697CDA-BDB7-4883-B48B-1D4EDB2F0E9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10" name="Rectangle 9">
            <a:extLst>
              <a:ext uri="{FF2B5EF4-FFF2-40B4-BE49-F238E27FC236}">
                <a16:creationId xmlns:a16="http://schemas.microsoft.com/office/drawing/2014/main" id="{EB791652-581E-452C-B970-B3C48D4A999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0DC0EC46-2230-4728-856D-F3531112101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466" y="643467"/>
            <a:ext cx="10905067" cy="5562249"/>
          </a:xfrm>
          <a:custGeom>
            <a:avLst/>
            <a:gdLst>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8506 w 11243827"/>
              <a:gd name="connsiteY105" fmla="*/ 5632788 h 5641173"/>
              <a:gd name="connsiteX106" fmla="*/ 7912803 w 11243827"/>
              <a:gd name="connsiteY106" fmla="*/ 5629702 h 5641173"/>
              <a:gd name="connsiteX107" fmla="*/ 7890915 w 11243827"/>
              <a:gd name="connsiteY107" fmla="*/ 5612272 h 5641173"/>
              <a:gd name="connsiteX108" fmla="*/ 7727691 w 11243827"/>
              <a:gd name="connsiteY108" fmla="*/ 5621064 h 5641173"/>
              <a:gd name="connsiteX109" fmla="*/ 7685998 w 11243827"/>
              <a:gd name="connsiteY109" fmla="*/ 5615564 h 5641173"/>
              <a:gd name="connsiteX110" fmla="*/ 7649302 w 11243827"/>
              <a:gd name="connsiteY110" fmla="*/ 5626541 h 5641173"/>
              <a:gd name="connsiteX111" fmla="*/ 7634083 w 11243827"/>
              <a:gd name="connsiteY111" fmla="*/ 5620862 h 5641173"/>
              <a:gd name="connsiteX112" fmla="*/ 7631455 w 11243827"/>
              <a:gd name="connsiteY112" fmla="*/ 5619708 h 5641173"/>
              <a:gd name="connsiteX113" fmla="*/ 7620952 w 11243827"/>
              <a:gd name="connsiteY113" fmla="*/ 5618872 h 5641173"/>
              <a:gd name="connsiteX114" fmla="*/ 7617992 w 11243827"/>
              <a:gd name="connsiteY114" fmla="*/ 5613914 h 5641173"/>
              <a:gd name="connsiteX115" fmla="*/ 7602182 w 11243827"/>
              <a:gd name="connsiteY115" fmla="*/ 5609271 h 5641173"/>
              <a:gd name="connsiteX116" fmla="*/ 7582847 w 11243827"/>
              <a:gd name="connsiteY116" fmla="*/ 5609047 h 5641173"/>
              <a:gd name="connsiteX117" fmla="*/ 7514158 w 11243827"/>
              <a:gd name="connsiteY117" fmla="*/ 5607737 h 5641173"/>
              <a:gd name="connsiteX118" fmla="*/ 7502955 w 11243827"/>
              <a:gd name="connsiteY118" fmla="*/ 5610415 h 5641173"/>
              <a:gd name="connsiteX119" fmla="*/ 7466391 w 11243827"/>
              <a:gd name="connsiteY119" fmla="*/ 5605949 h 5641173"/>
              <a:gd name="connsiteX120" fmla="*/ 7433806 w 11243827"/>
              <a:gd name="connsiteY120" fmla="*/ 5604945 h 5641173"/>
              <a:gd name="connsiteX121" fmla="*/ 7412693 w 11243827"/>
              <a:gd name="connsiteY121" fmla="*/ 5607075 h 5641173"/>
              <a:gd name="connsiteX122" fmla="*/ 7407159 w 11243827"/>
              <a:gd name="connsiteY122" fmla="*/ 5605310 h 5641173"/>
              <a:gd name="connsiteX123" fmla="*/ 7385900 w 11243827"/>
              <a:gd name="connsiteY123" fmla="*/ 5604171 h 5641173"/>
              <a:gd name="connsiteX124" fmla="*/ 7375071 w 11243827"/>
              <a:gd name="connsiteY124" fmla="*/ 5606788 h 5641173"/>
              <a:gd name="connsiteX125" fmla="*/ 7364382 w 11243827"/>
              <a:gd name="connsiteY125" fmla="*/ 5600762 h 5641173"/>
              <a:gd name="connsiteX126" fmla="*/ 7361770 w 11243827"/>
              <a:gd name="connsiteY126" fmla="*/ 5596347 h 5641173"/>
              <a:gd name="connsiteX127" fmla="*/ 7346641 w 11243827"/>
              <a:gd name="connsiteY127" fmla="*/ 5598329 h 5641173"/>
              <a:gd name="connsiteX128" fmla="*/ 7334238 w 11243827"/>
              <a:gd name="connsiteY128" fmla="*/ 5594014 h 5641173"/>
              <a:gd name="connsiteX129" fmla="*/ 7323426 w 11243827"/>
              <a:gd name="connsiteY129" fmla="*/ 5596835 h 5641173"/>
              <a:gd name="connsiteX130" fmla="*/ 7318938 w 11243827"/>
              <a:gd name="connsiteY130" fmla="*/ 5596200 h 5641173"/>
              <a:gd name="connsiteX131" fmla="*/ 7307784 w 11243827"/>
              <a:gd name="connsiteY131" fmla="*/ 5594065 h 5641173"/>
              <a:gd name="connsiteX132" fmla="*/ 7288540 w 11243827"/>
              <a:gd name="connsiteY132" fmla="*/ 5589320 h 5641173"/>
              <a:gd name="connsiteX133" fmla="*/ 7282537 w 11243827"/>
              <a:gd name="connsiteY133" fmla="*/ 5588660 h 5641173"/>
              <a:gd name="connsiteX134" fmla="*/ 7269466 w 11243827"/>
              <a:gd name="connsiteY134" fmla="*/ 5581404 h 5641173"/>
              <a:gd name="connsiteX135" fmla="*/ 7244165 w 11243827"/>
              <a:gd name="connsiteY135" fmla="*/ 5575200 h 5641173"/>
              <a:gd name="connsiteX136" fmla="*/ 7199619 w 11243827"/>
              <a:gd name="connsiteY136" fmla="*/ 5553550 h 5641173"/>
              <a:gd name="connsiteX137" fmla="*/ 7173434 w 11243827"/>
              <a:gd name="connsiteY137" fmla="*/ 5543219 h 5641173"/>
              <a:gd name="connsiteX138" fmla="*/ 7155718 w 11243827"/>
              <a:gd name="connsiteY138" fmla="*/ 5533697 h 5641173"/>
              <a:gd name="connsiteX139" fmla="*/ 7103430 w 11243827"/>
              <a:gd name="connsiteY139" fmla="*/ 5520249 h 5641173"/>
              <a:gd name="connsiteX140" fmla="*/ 7013746 w 11243827"/>
              <a:gd name="connsiteY140" fmla="*/ 5502470 h 5641173"/>
              <a:gd name="connsiteX141" fmla="*/ 6995379 w 11243827"/>
              <a:gd name="connsiteY141" fmla="*/ 5497693 h 5641173"/>
              <a:gd name="connsiteX142" fmla="*/ 6982475 w 11243827"/>
              <a:gd name="connsiteY142" fmla="*/ 5489641 h 5641173"/>
              <a:gd name="connsiteX143" fmla="*/ 6981994 w 11243827"/>
              <a:gd name="connsiteY143" fmla="*/ 5484335 h 5641173"/>
              <a:gd name="connsiteX144" fmla="*/ 6972355 w 11243827"/>
              <a:gd name="connsiteY144" fmla="*/ 5481074 h 5641173"/>
              <a:gd name="connsiteX145" fmla="*/ 6970394 w 11243827"/>
              <a:gd name="connsiteY145" fmla="*/ 5479383 h 5641173"/>
              <a:gd name="connsiteX146" fmla="*/ 6958543 w 11243827"/>
              <a:gd name="connsiteY146" fmla="*/ 5470507 h 5641173"/>
              <a:gd name="connsiteX147" fmla="*/ 6918276 w 11243827"/>
              <a:gd name="connsiteY147" fmla="*/ 5472034 h 5641173"/>
              <a:gd name="connsiteX148" fmla="*/ 6881046 w 11243827"/>
              <a:gd name="connsiteY148" fmla="*/ 5457070 h 5641173"/>
              <a:gd name="connsiteX149" fmla="*/ 6720917 w 11243827"/>
              <a:gd name="connsiteY149" fmla="*/ 5426664 h 5641173"/>
              <a:gd name="connsiteX150" fmla="*/ 6724964 w 11243827"/>
              <a:gd name="connsiteY150" fmla="*/ 5414071 h 5641173"/>
              <a:gd name="connsiteX151" fmla="*/ 6717823 w 11243827"/>
              <a:gd name="connsiteY151" fmla="*/ 5410317 h 5641173"/>
              <a:gd name="connsiteX152" fmla="*/ 6660723 w 11243827"/>
              <a:gd name="connsiteY152" fmla="*/ 5408304 h 5641173"/>
              <a:gd name="connsiteX153" fmla="*/ 6532914 w 11243827"/>
              <a:gd name="connsiteY153" fmla="*/ 5431205 h 5641173"/>
              <a:gd name="connsiteX154" fmla="*/ 6317327 w 11243827"/>
              <a:gd name="connsiteY154" fmla="*/ 5481889 h 5641173"/>
              <a:gd name="connsiteX155" fmla="*/ 6196243 w 11243827"/>
              <a:gd name="connsiteY155" fmla="*/ 5515042 h 5641173"/>
              <a:gd name="connsiteX156" fmla="*/ 6099124 w 11243827"/>
              <a:gd name="connsiteY156" fmla="*/ 5516848 h 5641173"/>
              <a:gd name="connsiteX157" fmla="*/ 6016077 w 11243827"/>
              <a:gd name="connsiteY157" fmla="*/ 5528642 h 5641173"/>
              <a:gd name="connsiteX158" fmla="*/ 6004389 w 11243827"/>
              <a:gd name="connsiteY158" fmla="*/ 5531206 h 5641173"/>
              <a:gd name="connsiteX159" fmla="*/ 5933945 w 11243827"/>
              <a:gd name="connsiteY159" fmla="*/ 5538840 h 5641173"/>
              <a:gd name="connsiteX160" fmla="*/ 5883936 w 11243827"/>
              <a:gd name="connsiteY160" fmla="*/ 5553807 h 5641173"/>
              <a:gd name="connsiteX161" fmla="*/ 5798331 w 11243827"/>
              <a:gd name="connsiteY161" fmla="*/ 5564248 h 5641173"/>
              <a:gd name="connsiteX162" fmla="*/ 5712738 w 11243827"/>
              <a:gd name="connsiteY162" fmla="*/ 5573120 h 5641173"/>
              <a:gd name="connsiteX163" fmla="*/ 5681342 w 11243827"/>
              <a:gd name="connsiteY163" fmla="*/ 5575621 h 5641173"/>
              <a:gd name="connsiteX164" fmla="*/ 5627167 w 11243827"/>
              <a:gd name="connsiteY164" fmla="*/ 5583215 h 5641173"/>
              <a:gd name="connsiteX165" fmla="*/ 5591414 w 11243827"/>
              <a:gd name="connsiteY165" fmla="*/ 5587695 h 5641173"/>
              <a:gd name="connsiteX166" fmla="*/ 5583028 w 11243827"/>
              <a:gd name="connsiteY166" fmla="*/ 5580877 h 5641173"/>
              <a:gd name="connsiteX167" fmla="*/ 5549426 w 11243827"/>
              <a:gd name="connsiteY167" fmla="*/ 5582858 h 5641173"/>
              <a:gd name="connsiteX168" fmla="*/ 5519999 w 11243827"/>
              <a:gd name="connsiteY168" fmla="*/ 5592246 h 5641173"/>
              <a:gd name="connsiteX169" fmla="*/ 5480028 w 11243827"/>
              <a:gd name="connsiteY169" fmla="*/ 5597282 h 5641173"/>
              <a:gd name="connsiteX170" fmla="*/ 5456175 w 11243827"/>
              <a:gd name="connsiteY170" fmla="*/ 5600371 h 5641173"/>
              <a:gd name="connsiteX171" fmla="*/ 5388463 w 11243827"/>
              <a:gd name="connsiteY171" fmla="*/ 5602638 h 5641173"/>
              <a:gd name="connsiteX172" fmla="*/ 5265898 w 11243827"/>
              <a:gd name="connsiteY172" fmla="*/ 5591830 h 5641173"/>
              <a:gd name="connsiteX173" fmla="*/ 5231231 w 11243827"/>
              <a:gd name="connsiteY173" fmla="*/ 5592790 h 5641173"/>
              <a:gd name="connsiteX174" fmla="*/ 5226996 w 11243827"/>
              <a:gd name="connsiteY174" fmla="*/ 5595040 h 5641173"/>
              <a:gd name="connsiteX175" fmla="*/ 5175988 w 11243827"/>
              <a:gd name="connsiteY175" fmla="*/ 5588131 h 5641173"/>
              <a:gd name="connsiteX176" fmla="*/ 5107470 w 11243827"/>
              <a:gd name="connsiteY176" fmla="*/ 5594771 h 5641173"/>
              <a:gd name="connsiteX177" fmla="*/ 5027868 w 11243827"/>
              <a:gd name="connsiteY177" fmla="*/ 5605624 h 5641173"/>
              <a:gd name="connsiteX178" fmla="*/ 5007324 w 11243827"/>
              <a:gd name="connsiteY178" fmla="*/ 5609209 h 5641173"/>
              <a:gd name="connsiteX179" fmla="*/ 4952559 w 11243827"/>
              <a:gd name="connsiteY179" fmla="*/ 5611402 h 5641173"/>
              <a:gd name="connsiteX180" fmla="*/ 4826081 w 11243827"/>
              <a:gd name="connsiteY180" fmla="*/ 5616191 h 5641173"/>
              <a:gd name="connsiteX181" fmla="*/ 4823501 w 11243827"/>
              <a:gd name="connsiteY181" fmla="*/ 5619174 h 5641173"/>
              <a:gd name="connsiteX182" fmla="*/ 4813093 w 11243827"/>
              <a:gd name="connsiteY182" fmla="*/ 5620026 h 5641173"/>
              <a:gd name="connsiteX183" fmla="*/ 4810563 w 11243827"/>
              <a:gd name="connsiteY183" fmla="*/ 5620787 h 5641173"/>
              <a:gd name="connsiteX184" fmla="*/ 4795818 w 11243827"/>
              <a:gd name="connsiteY184" fmla="*/ 5624618 h 5641173"/>
              <a:gd name="connsiteX185" fmla="*/ 4758404 w 11243827"/>
              <a:gd name="connsiteY185" fmla="*/ 5619510 h 5641173"/>
              <a:gd name="connsiteX186" fmla="*/ 4717254 w 11243827"/>
              <a:gd name="connsiteY186" fmla="*/ 5624155 h 5641173"/>
              <a:gd name="connsiteX187" fmla="*/ 4591958 w 11243827"/>
              <a:gd name="connsiteY187" fmla="*/ 5624710 h 5641173"/>
              <a:gd name="connsiteX188" fmla="*/ 4476215 w 11243827"/>
              <a:gd name="connsiteY188" fmla="*/ 5628210 h 5641173"/>
              <a:gd name="connsiteX189" fmla="*/ 4425193 w 11243827"/>
              <a:gd name="connsiteY189" fmla="*/ 5627414 h 5641173"/>
              <a:gd name="connsiteX190" fmla="*/ 4383866 w 11243827"/>
              <a:gd name="connsiteY190" fmla="*/ 5626546 h 5641173"/>
              <a:gd name="connsiteX191" fmla="*/ 4385596 w 11243827"/>
              <a:gd name="connsiteY191" fmla="*/ 5634646 h 5641173"/>
              <a:gd name="connsiteX192" fmla="*/ 4360864 w 11243827"/>
              <a:gd name="connsiteY192" fmla="*/ 5641173 h 5641173"/>
              <a:gd name="connsiteX193" fmla="*/ 4328321 w 11243827"/>
              <a:gd name="connsiteY193" fmla="*/ 5626332 h 5641173"/>
              <a:gd name="connsiteX194" fmla="*/ 4309842 w 11243827"/>
              <a:gd name="connsiteY194" fmla="*/ 5626471 h 5641173"/>
              <a:gd name="connsiteX195" fmla="*/ 4277424 w 11243827"/>
              <a:gd name="connsiteY195" fmla="*/ 5631598 h 5641173"/>
              <a:gd name="connsiteX196" fmla="*/ 4266627 w 11243827"/>
              <a:gd name="connsiteY196" fmla="*/ 5633969 h 5641173"/>
              <a:gd name="connsiteX197" fmla="*/ 4185525 w 11243827"/>
              <a:gd name="connsiteY197" fmla="*/ 5617508 h 5641173"/>
              <a:gd name="connsiteX198" fmla="*/ 4177617 w 11243827"/>
              <a:gd name="connsiteY198" fmla="*/ 5610903 h 5641173"/>
              <a:gd name="connsiteX199" fmla="*/ 4136948 w 11243827"/>
              <a:gd name="connsiteY199" fmla="*/ 5608031 h 5641173"/>
              <a:gd name="connsiteX200" fmla="*/ 4132323 w 11243827"/>
              <a:gd name="connsiteY200" fmla="*/ 5609784 h 5641173"/>
              <a:gd name="connsiteX201" fmla="*/ 4098620 w 11243827"/>
              <a:gd name="connsiteY201" fmla="*/ 5599672 h 5641173"/>
              <a:gd name="connsiteX202" fmla="*/ 3963475 w 11243827"/>
              <a:gd name="connsiteY202" fmla="*/ 5581841 h 5641173"/>
              <a:gd name="connsiteX203" fmla="*/ 3703613 w 11243827"/>
              <a:gd name="connsiteY203" fmla="*/ 5572482 h 5641173"/>
              <a:gd name="connsiteX204" fmla="*/ 3432987 w 11243827"/>
              <a:gd name="connsiteY204" fmla="*/ 5545768 h 5641173"/>
              <a:gd name="connsiteX205" fmla="*/ 3176381 w 11243827"/>
              <a:gd name="connsiteY205" fmla="*/ 5556110 h 5641173"/>
              <a:gd name="connsiteX206" fmla="*/ 2710156 w 11243827"/>
              <a:gd name="connsiteY206" fmla="*/ 5527517 h 5641173"/>
              <a:gd name="connsiteX207" fmla="*/ 2550206 w 11243827"/>
              <a:gd name="connsiteY207" fmla="*/ 5524958 h 5641173"/>
              <a:gd name="connsiteX208" fmla="*/ 2443041 w 11243827"/>
              <a:gd name="connsiteY208" fmla="*/ 5523990 h 5641173"/>
              <a:gd name="connsiteX209" fmla="*/ 2435613 w 11243827"/>
              <a:gd name="connsiteY209" fmla="*/ 5526704 h 5641173"/>
              <a:gd name="connsiteX210" fmla="*/ 2405682 w 11243827"/>
              <a:gd name="connsiteY210" fmla="*/ 5528307 h 5641173"/>
              <a:gd name="connsiteX211" fmla="*/ 2397487 w 11243827"/>
              <a:gd name="connsiteY211" fmla="*/ 5540337 h 5641173"/>
              <a:gd name="connsiteX212" fmla="*/ 2297454 w 11243827"/>
              <a:gd name="connsiteY212" fmla="*/ 5550765 h 5641173"/>
              <a:gd name="connsiteX213" fmla="*/ 2056700 w 11243827"/>
              <a:gd name="connsiteY213" fmla="*/ 5555489 h 5641173"/>
              <a:gd name="connsiteX214" fmla="*/ 1878530 w 11243827"/>
              <a:gd name="connsiteY214" fmla="*/ 5535330 h 5641173"/>
              <a:gd name="connsiteX215" fmla="*/ 1859292 w 11243827"/>
              <a:gd name="connsiteY215" fmla="*/ 5535461 h 5641173"/>
              <a:gd name="connsiteX216" fmla="*/ 1835626 w 11243827"/>
              <a:gd name="connsiteY216" fmla="*/ 5533793 h 5641173"/>
              <a:gd name="connsiteX217" fmla="*/ 1798939 w 11243827"/>
              <a:gd name="connsiteY217" fmla="*/ 5540285 h 5641173"/>
              <a:gd name="connsiteX218" fmla="*/ 1779046 w 11243827"/>
              <a:gd name="connsiteY218" fmla="*/ 5549949 h 5641173"/>
              <a:gd name="connsiteX219" fmla="*/ 1772421 w 11243827"/>
              <a:gd name="connsiteY219" fmla="*/ 5549018 h 5641173"/>
              <a:gd name="connsiteX220" fmla="*/ 1772052 w 11243827"/>
              <a:gd name="connsiteY220" fmla="*/ 5545689 h 5641173"/>
              <a:gd name="connsiteX221" fmla="*/ 1711543 w 11243827"/>
              <a:gd name="connsiteY221" fmla="*/ 5534558 h 5641173"/>
              <a:gd name="connsiteX222" fmla="*/ 1698891 w 11243827"/>
              <a:gd name="connsiteY222" fmla="*/ 5513187 h 5641173"/>
              <a:gd name="connsiteX223" fmla="*/ 1538763 w 11243827"/>
              <a:gd name="connsiteY223" fmla="*/ 5482781 h 5641173"/>
              <a:gd name="connsiteX224" fmla="*/ 1501533 w 11243827"/>
              <a:gd name="connsiteY224" fmla="*/ 5467817 h 5641173"/>
              <a:gd name="connsiteX225" fmla="*/ 1461266 w 11243827"/>
              <a:gd name="connsiteY225" fmla="*/ 5469343 h 5641173"/>
              <a:gd name="connsiteX226" fmla="*/ 1449415 w 11243827"/>
              <a:gd name="connsiteY226" fmla="*/ 5460467 h 5641173"/>
              <a:gd name="connsiteX227" fmla="*/ 1447454 w 11243827"/>
              <a:gd name="connsiteY227" fmla="*/ 5458776 h 5641173"/>
              <a:gd name="connsiteX228" fmla="*/ 1437814 w 11243827"/>
              <a:gd name="connsiteY228" fmla="*/ 5455515 h 5641173"/>
              <a:gd name="connsiteX229" fmla="*/ 1437334 w 11243827"/>
              <a:gd name="connsiteY229" fmla="*/ 5450209 h 5641173"/>
              <a:gd name="connsiteX230" fmla="*/ 1424429 w 11243827"/>
              <a:gd name="connsiteY230" fmla="*/ 5442157 h 5641173"/>
              <a:gd name="connsiteX231" fmla="*/ 1406063 w 11243827"/>
              <a:gd name="connsiteY231" fmla="*/ 5437380 h 5641173"/>
              <a:gd name="connsiteX232" fmla="*/ 1316379 w 11243827"/>
              <a:gd name="connsiteY232" fmla="*/ 5419601 h 5641173"/>
              <a:gd name="connsiteX233" fmla="*/ 1264090 w 11243827"/>
              <a:gd name="connsiteY233" fmla="*/ 5406153 h 5641173"/>
              <a:gd name="connsiteX234" fmla="*/ 1246374 w 11243827"/>
              <a:gd name="connsiteY234" fmla="*/ 5396631 h 5641173"/>
              <a:gd name="connsiteX235" fmla="*/ 1220190 w 11243827"/>
              <a:gd name="connsiteY235" fmla="*/ 5386301 h 5641173"/>
              <a:gd name="connsiteX236" fmla="*/ 1175643 w 11243827"/>
              <a:gd name="connsiteY236" fmla="*/ 5364651 h 5641173"/>
              <a:gd name="connsiteX237" fmla="*/ 1150342 w 11243827"/>
              <a:gd name="connsiteY237" fmla="*/ 5358447 h 5641173"/>
              <a:gd name="connsiteX238" fmla="*/ 1137272 w 11243827"/>
              <a:gd name="connsiteY238" fmla="*/ 5351191 h 5641173"/>
              <a:gd name="connsiteX239" fmla="*/ 1131268 w 11243827"/>
              <a:gd name="connsiteY239" fmla="*/ 5350530 h 5641173"/>
              <a:gd name="connsiteX240" fmla="*/ 1112024 w 11243827"/>
              <a:gd name="connsiteY240" fmla="*/ 5345786 h 5641173"/>
              <a:gd name="connsiteX241" fmla="*/ 1100870 w 11243827"/>
              <a:gd name="connsiteY241" fmla="*/ 5343651 h 5641173"/>
              <a:gd name="connsiteX242" fmla="*/ 1096383 w 11243827"/>
              <a:gd name="connsiteY242" fmla="*/ 5343015 h 5641173"/>
              <a:gd name="connsiteX243" fmla="*/ 1085571 w 11243827"/>
              <a:gd name="connsiteY243" fmla="*/ 5345836 h 5641173"/>
              <a:gd name="connsiteX244" fmla="*/ 1073168 w 11243827"/>
              <a:gd name="connsiteY244" fmla="*/ 5341521 h 5641173"/>
              <a:gd name="connsiteX245" fmla="*/ 1058039 w 11243827"/>
              <a:gd name="connsiteY245" fmla="*/ 5343504 h 5641173"/>
              <a:gd name="connsiteX246" fmla="*/ 1055426 w 11243827"/>
              <a:gd name="connsiteY246" fmla="*/ 5339088 h 5641173"/>
              <a:gd name="connsiteX247" fmla="*/ 1044738 w 11243827"/>
              <a:gd name="connsiteY247" fmla="*/ 5333063 h 5641173"/>
              <a:gd name="connsiteX248" fmla="*/ 1033909 w 11243827"/>
              <a:gd name="connsiteY248" fmla="*/ 5335680 h 5641173"/>
              <a:gd name="connsiteX249" fmla="*/ 1012649 w 11243827"/>
              <a:gd name="connsiteY249" fmla="*/ 5334541 h 5641173"/>
              <a:gd name="connsiteX250" fmla="*/ 1007115 w 11243827"/>
              <a:gd name="connsiteY250" fmla="*/ 5332775 h 5641173"/>
              <a:gd name="connsiteX251" fmla="*/ 986002 w 11243827"/>
              <a:gd name="connsiteY251" fmla="*/ 5334906 h 5641173"/>
              <a:gd name="connsiteX252" fmla="*/ 953418 w 11243827"/>
              <a:gd name="connsiteY252" fmla="*/ 5333901 h 5641173"/>
              <a:gd name="connsiteX253" fmla="*/ 916854 w 11243827"/>
              <a:gd name="connsiteY253" fmla="*/ 5329435 h 5641173"/>
              <a:gd name="connsiteX254" fmla="*/ 905651 w 11243827"/>
              <a:gd name="connsiteY254" fmla="*/ 5332114 h 5641173"/>
              <a:gd name="connsiteX255" fmla="*/ 836961 w 11243827"/>
              <a:gd name="connsiteY255" fmla="*/ 5330803 h 5641173"/>
              <a:gd name="connsiteX256" fmla="*/ 817627 w 11243827"/>
              <a:gd name="connsiteY256" fmla="*/ 5330580 h 5641173"/>
              <a:gd name="connsiteX257" fmla="*/ 801817 w 11243827"/>
              <a:gd name="connsiteY257" fmla="*/ 5325937 h 5641173"/>
              <a:gd name="connsiteX258" fmla="*/ 798857 w 11243827"/>
              <a:gd name="connsiteY258" fmla="*/ 5320979 h 5641173"/>
              <a:gd name="connsiteX259" fmla="*/ 788354 w 11243827"/>
              <a:gd name="connsiteY259" fmla="*/ 5320143 h 5641173"/>
              <a:gd name="connsiteX260" fmla="*/ 785726 w 11243827"/>
              <a:gd name="connsiteY260" fmla="*/ 5318989 h 5641173"/>
              <a:gd name="connsiteX261" fmla="*/ 770507 w 11243827"/>
              <a:gd name="connsiteY261" fmla="*/ 5313309 h 5641173"/>
              <a:gd name="connsiteX262" fmla="*/ 733810 w 11243827"/>
              <a:gd name="connsiteY262" fmla="*/ 5324286 h 5641173"/>
              <a:gd name="connsiteX263" fmla="*/ 692117 w 11243827"/>
              <a:gd name="connsiteY263" fmla="*/ 5318786 h 5641173"/>
              <a:gd name="connsiteX264" fmla="*/ 528894 w 11243827"/>
              <a:gd name="connsiteY264" fmla="*/ 5327578 h 5641173"/>
              <a:gd name="connsiteX265" fmla="*/ 507005 w 11243827"/>
              <a:gd name="connsiteY265" fmla="*/ 5310149 h 5641173"/>
              <a:gd name="connsiteX266" fmla="*/ 441302 w 11243827"/>
              <a:gd name="connsiteY266" fmla="*/ 5307062 h 5641173"/>
              <a:gd name="connsiteX267" fmla="*/ 336819 w 11243827"/>
              <a:gd name="connsiteY267" fmla="*/ 5336690 h 5641173"/>
              <a:gd name="connsiteX268" fmla="*/ 215763 w 11243827"/>
              <a:gd name="connsiteY268" fmla="*/ 5332575 h 5641173"/>
              <a:gd name="connsiteX269" fmla="*/ 205927 w 11243827"/>
              <a:gd name="connsiteY269" fmla="*/ 5339672 h 5641173"/>
              <a:gd name="connsiteX270" fmla="*/ 194189 w 11243827"/>
              <a:gd name="connsiteY270" fmla="*/ 5343588 h 5641173"/>
              <a:gd name="connsiteX271" fmla="*/ 192552 w 11243827"/>
              <a:gd name="connsiteY271" fmla="*/ 5342845 h 5641173"/>
              <a:gd name="connsiteX272" fmla="*/ 178320 w 11243827"/>
              <a:gd name="connsiteY272" fmla="*/ 5343766 h 5641173"/>
              <a:gd name="connsiteX273" fmla="*/ 175596 w 11243827"/>
              <a:gd name="connsiteY273" fmla="*/ 5346411 h 5641173"/>
              <a:gd name="connsiteX274" fmla="*/ 165951 w 11243827"/>
              <a:gd name="connsiteY274" fmla="*/ 5347808 h 5641173"/>
              <a:gd name="connsiteX275" fmla="*/ 147287 w 11243827"/>
              <a:gd name="connsiteY275" fmla="*/ 5352625 h 5641173"/>
              <a:gd name="connsiteX276" fmla="*/ 143484 w 11243827"/>
              <a:gd name="connsiteY276" fmla="*/ 5351591 h 5641173"/>
              <a:gd name="connsiteX277" fmla="*/ 114847 w 11243827"/>
              <a:gd name="connsiteY277" fmla="*/ 5355844 h 5641173"/>
              <a:gd name="connsiteX278" fmla="*/ 114306 w 11243827"/>
              <a:gd name="connsiteY278" fmla="*/ 5354983 h 5641173"/>
              <a:gd name="connsiteX279" fmla="*/ 105588 w 11243827"/>
              <a:gd name="connsiteY279" fmla="*/ 5352169 h 5641173"/>
              <a:gd name="connsiteX280" fmla="*/ 89264 w 11243827"/>
              <a:gd name="connsiteY280" fmla="*/ 5348886 h 5641173"/>
              <a:gd name="connsiteX281" fmla="*/ 49794 w 11243827"/>
              <a:gd name="connsiteY281" fmla="*/ 5329950 h 5641173"/>
              <a:gd name="connsiteX282" fmla="*/ 19924 w 11243827"/>
              <a:gd name="connsiteY282" fmla="*/ 5334282 h 5641173"/>
              <a:gd name="connsiteX283" fmla="*/ 13819 w 11243827"/>
              <a:gd name="connsiteY283" fmla="*/ 5334653 h 5641173"/>
              <a:gd name="connsiteX284" fmla="*/ 13657 w 11243827"/>
              <a:gd name="connsiteY284" fmla="*/ 5334455 h 5641173"/>
              <a:gd name="connsiteX285" fmla="*/ 7139 w 11243827"/>
              <a:gd name="connsiteY285" fmla="*/ 5334438 h 5641173"/>
              <a:gd name="connsiteX286" fmla="*/ 2684 w 11243827"/>
              <a:gd name="connsiteY286" fmla="*/ 5335333 h 5641173"/>
              <a:gd name="connsiteX287" fmla="*/ 0 w 11243827"/>
              <a:gd name="connsiteY287" fmla="*/ 5335496 h 5641173"/>
              <a:gd name="connsiteX288" fmla="*/ 0 w 11243827"/>
              <a:gd name="connsiteY288" fmla="*/ 10592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426664 h 5641173"/>
              <a:gd name="connsiteX149" fmla="*/ 6724964 w 11243827"/>
              <a:gd name="connsiteY149" fmla="*/ 5414071 h 5641173"/>
              <a:gd name="connsiteX150" fmla="*/ 6717823 w 11243827"/>
              <a:gd name="connsiteY150" fmla="*/ 5410317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426664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637174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804792 w 11243827"/>
              <a:gd name="connsiteY148" fmla="*/ 5439822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804792 w 11243827"/>
              <a:gd name="connsiteY148" fmla="*/ 5439822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87273"/>
              <a:gd name="connsiteX1" fmla="*/ 11243827 w 11243827"/>
              <a:gd name="connsiteY1" fmla="*/ 1470035 h 5687273"/>
              <a:gd name="connsiteX2" fmla="*/ 11243827 w 11243827"/>
              <a:gd name="connsiteY2" fmla="*/ 5001571 h 5687273"/>
              <a:gd name="connsiteX3" fmla="*/ 11243827 w 11243827"/>
              <a:gd name="connsiteY3" fmla="*/ 5209610 h 5687273"/>
              <a:gd name="connsiteX4" fmla="*/ 11240675 w 11243827"/>
              <a:gd name="connsiteY4" fmla="*/ 5210442 h 5687273"/>
              <a:gd name="connsiteX5" fmla="*/ 11179959 w 11243827"/>
              <a:gd name="connsiteY5" fmla="*/ 5221199 h 5687273"/>
              <a:gd name="connsiteX6" fmla="*/ 11105493 w 11243827"/>
              <a:gd name="connsiteY6" fmla="*/ 5259905 h 5687273"/>
              <a:gd name="connsiteX7" fmla="*/ 11078640 w 11243827"/>
              <a:gd name="connsiteY7" fmla="*/ 5263531 h 5687273"/>
              <a:gd name="connsiteX8" fmla="*/ 11079616 w 11243827"/>
              <a:gd name="connsiteY8" fmla="*/ 5270380 h 5687273"/>
              <a:gd name="connsiteX9" fmla="*/ 11069641 w 11243827"/>
              <a:gd name="connsiteY9" fmla="*/ 5270884 h 5687273"/>
              <a:gd name="connsiteX10" fmla="*/ 11047377 w 11243827"/>
              <a:gd name="connsiteY10" fmla="*/ 5271051 h 5687273"/>
              <a:gd name="connsiteX11" fmla="*/ 10980705 w 11243827"/>
              <a:gd name="connsiteY11" fmla="*/ 5272951 h 5687273"/>
              <a:gd name="connsiteX12" fmla="*/ 10962514 w 11243827"/>
              <a:gd name="connsiteY12" fmla="*/ 5286084 h 5687273"/>
              <a:gd name="connsiteX13" fmla="*/ 10945307 w 11243827"/>
              <a:gd name="connsiteY13" fmla="*/ 5286290 h 5687273"/>
              <a:gd name="connsiteX14" fmla="*/ 10845516 w 11243827"/>
              <a:gd name="connsiteY14" fmla="*/ 5303894 h 5687273"/>
              <a:gd name="connsiteX15" fmla="*/ 10831795 w 11243827"/>
              <a:gd name="connsiteY15" fmla="*/ 5305210 h 5687273"/>
              <a:gd name="connsiteX16" fmla="*/ 10824365 w 11243827"/>
              <a:gd name="connsiteY16" fmla="*/ 5311111 h 5687273"/>
              <a:gd name="connsiteX17" fmla="*/ 10797756 w 11243827"/>
              <a:gd name="connsiteY17" fmla="*/ 5312285 h 5687273"/>
              <a:gd name="connsiteX18" fmla="*/ 10796525 w 11243827"/>
              <a:gd name="connsiteY18" fmla="*/ 5315645 h 5687273"/>
              <a:gd name="connsiteX19" fmla="*/ 10709063 w 11243827"/>
              <a:gd name="connsiteY19" fmla="*/ 5344492 h 5687273"/>
              <a:gd name="connsiteX20" fmla="*/ 10694078 w 11243827"/>
              <a:gd name="connsiteY20" fmla="*/ 5349258 h 5687273"/>
              <a:gd name="connsiteX21" fmla="*/ 10681131 w 11243827"/>
              <a:gd name="connsiteY21" fmla="*/ 5347812 h 5687273"/>
              <a:gd name="connsiteX22" fmla="*/ 10609448 w 11243827"/>
              <a:gd name="connsiteY22" fmla="*/ 5351931 h 5687273"/>
              <a:gd name="connsiteX23" fmla="*/ 10592397 w 11243827"/>
              <a:gd name="connsiteY23" fmla="*/ 5349402 h 5687273"/>
              <a:gd name="connsiteX24" fmla="*/ 10585227 w 11243827"/>
              <a:gd name="connsiteY24" fmla="*/ 5344063 h 5687273"/>
              <a:gd name="connsiteX25" fmla="*/ 10557472 w 11243827"/>
              <a:gd name="connsiteY25" fmla="*/ 5354151 h 5687273"/>
              <a:gd name="connsiteX26" fmla="*/ 10514646 w 11243827"/>
              <a:gd name="connsiteY26" fmla="*/ 5361064 h 5687273"/>
              <a:gd name="connsiteX27" fmla="*/ 10494292 w 11243827"/>
              <a:gd name="connsiteY27" fmla="*/ 5366054 h 5687273"/>
              <a:gd name="connsiteX28" fmla="*/ 10477869 w 11243827"/>
              <a:gd name="connsiteY28" fmla="*/ 5363025 h 5687273"/>
              <a:gd name="connsiteX29" fmla="*/ 10384411 w 11243827"/>
              <a:gd name="connsiteY29" fmla="*/ 5362257 h 5687273"/>
              <a:gd name="connsiteX30" fmla="*/ 10362921 w 11243827"/>
              <a:gd name="connsiteY30" fmla="*/ 5357444 h 5687273"/>
              <a:gd name="connsiteX31" fmla="*/ 10352736 w 11243827"/>
              <a:gd name="connsiteY31" fmla="*/ 5347851 h 5687273"/>
              <a:gd name="connsiteX32" fmla="*/ 10344754 w 11243827"/>
              <a:gd name="connsiteY32" fmla="*/ 5351272 h 5687273"/>
              <a:gd name="connsiteX33" fmla="*/ 10288226 w 11243827"/>
              <a:gd name="connsiteY33" fmla="*/ 5351613 h 5687273"/>
              <a:gd name="connsiteX34" fmla="*/ 10251350 w 11243827"/>
              <a:gd name="connsiteY34" fmla="*/ 5352711 h 5687273"/>
              <a:gd name="connsiteX35" fmla="*/ 10249108 w 11243827"/>
              <a:gd name="connsiteY35" fmla="*/ 5365881 h 5687273"/>
              <a:gd name="connsiteX36" fmla="*/ 10216272 w 11243827"/>
              <a:gd name="connsiteY36" fmla="*/ 5370573 h 5687273"/>
              <a:gd name="connsiteX37" fmla="*/ 10181278 w 11243827"/>
              <a:gd name="connsiteY37" fmla="*/ 5362119 h 5687273"/>
              <a:gd name="connsiteX38" fmla="*/ 10140033 w 11243827"/>
              <a:gd name="connsiteY38" fmla="*/ 5363304 h 5687273"/>
              <a:gd name="connsiteX39" fmla="*/ 10115353 w 11243827"/>
              <a:gd name="connsiteY39" fmla="*/ 5363869 h 5687273"/>
              <a:gd name="connsiteX40" fmla="*/ 10050578 w 11243827"/>
              <a:gd name="connsiteY40" fmla="*/ 5376153 h 5687273"/>
              <a:gd name="connsiteX41" fmla="*/ 9945478 w 11243827"/>
              <a:gd name="connsiteY41" fmla="*/ 5422859 h 5687273"/>
              <a:gd name="connsiteX42" fmla="*/ 9912481 w 11243827"/>
              <a:gd name="connsiteY42" fmla="*/ 5429477 h 5687273"/>
              <a:gd name="connsiteX43" fmla="*/ 9906713 w 11243827"/>
              <a:gd name="connsiteY43" fmla="*/ 5426784 h 5687273"/>
              <a:gd name="connsiteX44" fmla="*/ 9742436 w 11243827"/>
              <a:gd name="connsiteY44" fmla="*/ 5454834 h 5687273"/>
              <a:gd name="connsiteX45" fmla="*/ 9713044 w 11243827"/>
              <a:gd name="connsiteY45" fmla="*/ 5456476 h 5687273"/>
              <a:gd name="connsiteX46" fmla="*/ 9691033 w 11243827"/>
              <a:gd name="connsiteY46" fmla="*/ 5455451 h 5687273"/>
              <a:gd name="connsiteX47" fmla="*/ 9638355 w 11243827"/>
              <a:gd name="connsiteY47" fmla="*/ 5464794 h 5687273"/>
              <a:gd name="connsiteX48" fmla="*/ 9552434 w 11243827"/>
              <a:gd name="connsiteY48" fmla="*/ 5485280 h 5687273"/>
              <a:gd name="connsiteX49" fmla="*/ 9533883 w 11243827"/>
              <a:gd name="connsiteY49" fmla="*/ 5488516 h 5687273"/>
              <a:gd name="connsiteX50" fmla="*/ 9516916 w 11243827"/>
              <a:gd name="connsiteY50" fmla="*/ 5486828 h 5687273"/>
              <a:gd name="connsiteX51" fmla="*/ 9512093 w 11243827"/>
              <a:gd name="connsiteY51" fmla="*/ 5482541 h 5687273"/>
              <a:gd name="connsiteX52" fmla="*/ 9501725 w 11243827"/>
              <a:gd name="connsiteY52" fmla="*/ 5483603 h 5687273"/>
              <a:gd name="connsiteX53" fmla="*/ 9498754 w 11243827"/>
              <a:gd name="connsiteY53" fmla="*/ 5482951 h 5687273"/>
              <a:gd name="connsiteX54" fmla="*/ 9481932 w 11243827"/>
              <a:gd name="connsiteY54" fmla="*/ 5480151 h 5687273"/>
              <a:gd name="connsiteX55" fmla="*/ 9451321 w 11243827"/>
              <a:gd name="connsiteY55" fmla="*/ 5497375 h 5687273"/>
              <a:gd name="connsiteX56" fmla="*/ 9409298 w 11243827"/>
              <a:gd name="connsiteY56" fmla="*/ 5499478 h 5687273"/>
              <a:gd name="connsiteX57" fmla="*/ 9257007 w 11243827"/>
              <a:gd name="connsiteY57" fmla="*/ 5537183 h 5687273"/>
              <a:gd name="connsiteX58" fmla="*/ 9229078 w 11243827"/>
              <a:gd name="connsiteY58" fmla="*/ 5524154 h 5687273"/>
              <a:gd name="connsiteX59" fmla="*/ 9165105 w 11243827"/>
              <a:gd name="connsiteY59" fmla="*/ 5532892 h 5687273"/>
              <a:gd name="connsiteX60" fmla="*/ 9077301 w 11243827"/>
              <a:gd name="connsiteY60" fmla="*/ 5580356 h 5687273"/>
              <a:gd name="connsiteX61" fmla="*/ 8960065 w 11243827"/>
              <a:gd name="connsiteY61" fmla="*/ 5597982 h 5687273"/>
              <a:gd name="connsiteX62" fmla="*/ 8953536 w 11243827"/>
              <a:gd name="connsiteY62" fmla="*/ 5606638 h 5687273"/>
              <a:gd name="connsiteX63" fmla="*/ 8943907 w 11243827"/>
              <a:gd name="connsiteY63" fmla="*/ 5612541 h 5687273"/>
              <a:gd name="connsiteX64" fmla="*/ 8942046 w 11243827"/>
              <a:gd name="connsiteY64" fmla="*/ 5612112 h 5687273"/>
              <a:gd name="connsiteX65" fmla="*/ 8928824 w 11243827"/>
              <a:gd name="connsiteY65" fmla="*/ 5615549 h 5687273"/>
              <a:gd name="connsiteX66" fmla="*/ 8927294 w 11243827"/>
              <a:gd name="connsiteY66" fmla="*/ 5618607 h 5687273"/>
              <a:gd name="connsiteX67" fmla="*/ 8918651 w 11243827"/>
              <a:gd name="connsiteY67" fmla="*/ 5621688 h 5687273"/>
              <a:gd name="connsiteX68" fmla="*/ 8902772 w 11243827"/>
              <a:gd name="connsiteY68" fmla="*/ 5629703 h 5687273"/>
              <a:gd name="connsiteX69" fmla="*/ 8898724 w 11243827"/>
              <a:gd name="connsiteY69" fmla="*/ 5629379 h 5687273"/>
              <a:gd name="connsiteX70" fmla="*/ 8873099 w 11243827"/>
              <a:gd name="connsiteY70" fmla="*/ 5638628 h 5687273"/>
              <a:gd name="connsiteX71" fmla="*/ 8872234 w 11243827"/>
              <a:gd name="connsiteY71" fmla="*/ 5637889 h 5687273"/>
              <a:gd name="connsiteX72" fmla="*/ 8862777 w 11243827"/>
              <a:gd name="connsiteY72" fmla="*/ 5636711 h 5687273"/>
              <a:gd name="connsiteX73" fmla="*/ 8845869 w 11243827"/>
              <a:gd name="connsiteY73" fmla="*/ 5636436 h 5687273"/>
              <a:gd name="connsiteX74" fmla="*/ 8800548 w 11243827"/>
              <a:gd name="connsiteY74" fmla="*/ 5625084 h 5687273"/>
              <a:gd name="connsiteX75" fmla="*/ 8773774 w 11243827"/>
              <a:gd name="connsiteY75" fmla="*/ 5634630 h 5687273"/>
              <a:gd name="connsiteX76" fmla="*/ 8698255 w 11243827"/>
              <a:gd name="connsiteY76" fmla="*/ 5636083 h 5687273"/>
              <a:gd name="connsiteX77" fmla="*/ 8619167 w 11243827"/>
              <a:gd name="connsiteY77" fmla="*/ 5619130 h 5687273"/>
              <a:gd name="connsiteX78" fmla="*/ 8539822 w 11243827"/>
              <a:gd name="connsiteY78" fmla="*/ 5616905 h 5687273"/>
              <a:gd name="connsiteX79" fmla="*/ 8511094 w 11243827"/>
              <a:gd name="connsiteY79" fmla="*/ 5617360 h 5687273"/>
              <a:gd name="connsiteX80" fmla="*/ 8459886 w 11243827"/>
              <a:gd name="connsiteY80" fmla="*/ 5612612 h 5687273"/>
              <a:gd name="connsiteX81" fmla="*/ 8436432 w 11243827"/>
              <a:gd name="connsiteY81" fmla="*/ 5606990 h 5687273"/>
              <a:gd name="connsiteX82" fmla="*/ 8435403 w 11243827"/>
              <a:gd name="connsiteY82" fmla="*/ 5607336 h 5687273"/>
              <a:gd name="connsiteX83" fmla="*/ 8433307 w 11243827"/>
              <a:gd name="connsiteY83" fmla="*/ 5604917 h 5687273"/>
              <a:gd name="connsiteX84" fmla="*/ 8428968 w 11243827"/>
              <a:gd name="connsiteY84" fmla="*/ 5603796 h 5687273"/>
              <a:gd name="connsiteX85" fmla="*/ 8417124 w 11243827"/>
              <a:gd name="connsiteY85" fmla="*/ 5604518 h 5687273"/>
              <a:gd name="connsiteX86" fmla="*/ 8412669 w 11243827"/>
              <a:gd name="connsiteY86" fmla="*/ 5605413 h 5687273"/>
              <a:gd name="connsiteX87" fmla="*/ 8406152 w 11243827"/>
              <a:gd name="connsiteY87" fmla="*/ 5605396 h 5687273"/>
              <a:gd name="connsiteX88" fmla="*/ 8405989 w 11243827"/>
              <a:gd name="connsiteY88" fmla="*/ 5605197 h 5687273"/>
              <a:gd name="connsiteX89" fmla="*/ 8399884 w 11243827"/>
              <a:gd name="connsiteY89" fmla="*/ 5605568 h 5687273"/>
              <a:gd name="connsiteX90" fmla="*/ 8370014 w 11243827"/>
              <a:gd name="connsiteY90" fmla="*/ 5609900 h 5687273"/>
              <a:gd name="connsiteX91" fmla="*/ 8330544 w 11243827"/>
              <a:gd name="connsiteY91" fmla="*/ 5590964 h 5687273"/>
              <a:gd name="connsiteX92" fmla="*/ 8314221 w 11243827"/>
              <a:gd name="connsiteY92" fmla="*/ 5587682 h 5687273"/>
              <a:gd name="connsiteX93" fmla="*/ 8305502 w 11243827"/>
              <a:gd name="connsiteY93" fmla="*/ 5584868 h 5687273"/>
              <a:gd name="connsiteX94" fmla="*/ 8304962 w 11243827"/>
              <a:gd name="connsiteY94" fmla="*/ 5584007 h 5687273"/>
              <a:gd name="connsiteX95" fmla="*/ 8276324 w 11243827"/>
              <a:gd name="connsiteY95" fmla="*/ 5588260 h 5687273"/>
              <a:gd name="connsiteX96" fmla="*/ 8272522 w 11243827"/>
              <a:gd name="connsiteY96" fmla="*/ 5587226 h 5687273"/>
              <a:gd name="connsiteX97" fmla="*/ 8253857 w 11243827"/>
              <a:gd name="connsiteY97" fmla="*/ 5592043 h 5687273"/>
              <a:gd name="connsiteX98" fmla="*/ 8244212 w 11243827"/>
              <a:gd name="connsiteY98" fmla="*/ 5593439 h 5687273"/>
              <a:gd name="connsiteX99" fmla="*/ 8241488 w 11243827"/>
              <a:gd name="connsiteY99" fmla="*/ 5596085 h 5687273"/>
              <a:gd name="connsiteX100" fmla="*/ 8227256 w 11243827"/>
              <a:gd name="connsiteY100" fmla="*/ 5597005 h 5687273"/>
              <a:gd name="connsiteX101" fmla="*/ 8225619 w 11243827"/>
              <a:gd name="connsiteY101" fmla="*/ 5596262 h 5687273"/>
              <a:gd name="connsiteX102" fmla="*/ 8213882 w 11243827"/>
              <a:gd name="connsiteY102" fmla="*/ 5600179 h 5687273"/>
              <a:gd name="connsiteX103" fmla="*/ 8204045 w 11243827"/>
              <a:gd name="connsiteY103" fmla="*/ 5607275 h 5687273"/>
              <a:gd name="connsiteX104" fmla="*/ 8082989 w 11243827"/>
              <a:gd name="connsiteY104" fmla="*/ 5603160 h 5687273"/>
              <a:gd name="connsiteX105" fmla="*/ 7976942 w 11243827"/>
              <a:gd name="connsiteY105" fmla="*/ 5598455 h 5687273"/>
              <a:gd name="connsiteX106" fmla="*/ 7915584 w 11243827"/>
              <a:gd name="connsiteY106" fmla="*/ 5684635 h 5687273"/>
              <a:gd name="connsiteX107" fmla="*/ 7727691 w 11243827"/>
              <a:gd name="connsiteY107" fmla="*/ 5621064 h 5687273"/>
              <a:gd name="connsiteX108" fmla="*/ 7685998 w 11243827"/>
              <a:gd name="connsiteY108" fmla="*/ 5615564 h 5687273"/>
              <a:gd name="connsiteX109" fmla="*/ 7649302 w 11243827"/>
              <a:gd name="connsiteY109" fmla="*/ 5626541 h 5687273"/>
              <a:gd name="connsiteX110" fmla="*/ 7634083 w 11243827"/>
              <a:gd name="connsiteY110" fmla="*/ 5620862 h 5687273"/>
              <a:gd name="connsiteX111" fmla="*/ 7631455 w 11243827"/>
              <a:gd name="connsiteY111" fmla="*/ 5619708 h 5687273"/>
              <a:gd name="connsiteX112" fmla="*/ 7620952 w 11243827"/>
              <a:gd name="connsiteY112" fmla="*/ 5618872 h 5687273"/>
              <a:gd name="connsiteX113" fmla="*/ 7617992 w 11243827"/>
              <a:gd name="connsiteY113" fmla="*/ 5613914 h 5687273"/>
              <a:gd name="connsiteX114" fmla="*/ 7602182 w 11243827"/>
              <a:gd name="connsiteY114" fmla="*/ 5609271 h 5687273"/>
              <a:gd name="connsiteX115" fmla="*/ 7582847 w 11243827"/>
              <a:gd name="connsiteY115" fmla="*/ 5609047 h 5687273"/>
              <a:gd name="connsiteX116" fmla="*/ 7514158 w 11243827"/>
              <a:gd name="connsiteY116" fmla="*/ 5607737 h 5687273"/>
              <a:gd name="connsiteX117" fmla="*/ 7502955 w 11243827"/>
              <a:gd name="connsiteY117" fmla="*/ 5610415 h 5687273"/>
              <a:gd name="connsiteX118" fmla="*/ 7466391 w 11243827"/>
              <a:gd name="connsiteY118" fmla="*/ 5605949 h 5687273"/>
              <a:gd name="connsiteX119" fmla="*/ 7433806 w 11243827"/>
              <a:gd name="connsiteY119" fmla="*/ 5604945 h 5687273"/>
              <a:gd name="connsiteX120" fmla="*/ 7412693 w 11243827"/>
              <a:gd name="connsiteY120" fmla="*/ 5607075 h 5687273"/>
              <a:gd name="connsiteX121" fmla="*/ 7407159 w 11243827"/>
              <a:gd name="connsiteY121" fmla="*/ 5605310 h 5687273"/>
              <a:gd name="connsiteX122" fmla="*/ 7385900 w 11243827"/>
              <a:gd name="connsiteY122" fmla="*/ 5604171 h 5687273"/>
              <a:gd name="connsiteX123" fmla="*/ 7375071 w 11243827"/>
              <a:gd name="connsiteY123" fmla="*/ 5606788 h 5687273"/>
              <a:gd name="connsiteX124" fmla="*/ 7364382 w 11243827"/>
              <a:gd name="connsiteY124" fmla="*/ 5600762 h 5687273"/>
              <a:gd name="connsiteX125" fmla="*/ 7361770 w 11243827"/>
              <a:gd name="connsiteY125" fmla="*/ 5596347 h 5687273"/>
              <a:gd name="connsiteX126" fmla="*/ 7346641 w 11243827"/>
              <a:gd name="connsiteY126" fmla="*/ 5598329 h 5687273"/>
              <a:gd name="connsiteX127" fmla="*/ 7334238 w 11243827"/>
              <a:gd name="connsiteY127" fmla="*/ 5594014 h 5687273"/>
              <a:gd name="connsiteX128" fmla="*/ 7323426 w 11243827"/>
              <a:gd name="connsiteY128" fmla="*/ 5596835 h 5687273"/>
              <a:gd name="connsiteX129" fmla="*/ 7318938 w 11243827"/>
              <a:gd name="connsiteY129" fmla="*/ 5596200 h 5687273"/>
              <a:gd name="connsiteX130" fmla="*/ 7307784 w 11243827"/>
              <a:gd name="connsiteY130" fmla="*/ 5594065 h 5687273"/>
              <a:gd name="connsiteX131" fmla="*/ 7288540 w 11243827"/>
              <a:gd name="connsiteY131" fmla="*/ 5589320 h 5687273"/>
              <a:gd name="connsiteX132" fmla="*/ 7282537 w 11243827"/>
              <a:gd name="connsiteY132" fmla="*/ 5588660 h 5687273"/>
              <a:gd name="connsiteX133" fmla="*/ 7269466 w 11243827"/>
              <a:gd name="connsiteY133" fmla="*/ 5581404 h 5687273"/>
              <a:gd name="connsiteX134" fmla="*/ 7244165 w 11243827"/>
              <a:gd name="connsiteY134" fmla="*/ 5575200 h 5687273"/>
              <a:gd name="connsiteX135" fmla="*/ 7199619 w 11243827"/>
              <a:gd name="connsiteY135" fmla="*/ 5553550 h 5687273"/>
              <a:gd name="connsiteX136" fmla="*/ 7173434 w 11243827"/>
              <a:gd name="connsiteY136" fmla="*/ 5543219 h 5687273"/>
              <a:gd name="connsiteX137" fmla="*/ 7155718 w 11243827"/>
              <a:gd name="connsiteY137" fmla="*/ 5533697 h 5687273"/>
              <a:gd name="connsiteX138" fmla="*/ 7103430 w 11243827"/>
              <a:gd name="connsiteY138" fmla="*/ 5520249 h 5687273"/>
              <a:gd name="connsiteX139" fmla="*/ 7013746 w 11243827"/>
              <a:gd name="connsiteY139" fmla="*/ 5502470 h 5687273"/>
              <a:gd name="connsiteX140" fmla="*/ 6995379 w 11243827"/>
              <a:gd name="connsiteY140" fmla="*/ 5497693 h 5687273"/>
              <a:gd name="connsiteX141" fmla="*/ 6982475 w 11243827"/>
              <a:gd name="connsiteY141" fmla="*/ 5489641 h 5687273"/>
              <a:gd name="connsiteX142" fmla="*/ 6981994 w 11243827"/>
              <a:gd name="connsiteY142" fmla="*/ 5484335 h 5687273"/>
              <a:gd name="connsiteX143" fmla="*/ 6972355 w 11243827"/>
              <a:gd name="connsiteY143" fmla="*/ 5481074 h 5687273"/>
              <a:gd name="connsiteX144" fmla="*/ 6970394 w 11243827"/>
              <a:gd name="connsiteY144" fmla="*/ 5479383 h 5687273"/>
              <a:gd name="connsiteX145" fmla="*/ 6958543 w 11243827"/>
              <a:gd name="connsiteY145" fmla="*/ 5470507 h 5687273"/>
              <a:gd name="connsiteX146" fmla="*/ 6918276 w 11243827"/>
              <a:gd name="connsiteY146" fmla="*/ 5472034 h 5687273"/>
              <a:gd name="connsiteX147" fmla="*/ 6881046 w 11243827"/>
              <a:gd name="connsiteY147" fmla="*/ 5457070 h 5687273"/>
              <a:gd name="connsiteX148" fmla="*/ 6752164 w 11243827"/>
              <a:gd name="connsiteY148" fmla="*/ 5425021 h 5687273"/>
              <a:gd name="connsiteX149" fmla="*/ 6724964 w 11243827"/>
              <a:gd name="connsiteY149" fmla="*/ 5414071 h 5687273"/>
              <a:gd name="connsiteX150" fmla="*/ 6683286 w 11243827"/>
              <a:gd name="connsiteY150" fmla="*/ 5405383 h 5687273"/>
              <a:gd name="connsiteX151" fmla="*/ 6644277 w 11243827"/>
              <a:gd name="connsiteY151" fmla="*/ 5429684 h 5687273"/>
              <a:gd name="connsiteX152" fmla="*/ 6532914 w 11243827"/>
              <a:gd name="connsiteY152" fmla="*/ 5431205 h 5687273"/>
              <a:gd name="connsiteX153" fmla="*/ 6307459 w 11243827"/>
              <a:gd name="connsiteY153" fmla="*/ 5467087 h 5687273"/>
              <a:gd name="connsiteX154" fmla="*/ 6196243 w 11243827"/>
              <a:gd name="connsiteY154" fmla="*/ 5515042 h 5687273"/>
              <a:gd name="connsiteX155" fmla="*/ 6099124 w 11243827"/>
              <a:gd name="connsiteY155" fmla="*/ 5516848 h 5687273"/>
              <a:gd name="connsiteX156" fmla="*/ 6016077 w 11243827"/>
              <a:gd name="connsiteY156" fmla="*/ 5528642 h 5687273"/>
              <a:gd name="connsiteX157" fmla="*/ 6004389 w 11243827"/>
              <a:gd name="connsiteY157" fmla="*/ 5531206 h 5687273"/>
              <a:gd name="connsiteX158" fmla="*/ 5933945 w 11243827"/>
              <a:gd name="connsiteY158" fmla="*/ 5538840 h 5687273"/>
              <a:gd name="connsiteX159" fmla="*/ 5883936 w 11243827"/>
              <a:gd name="connsiteY159" fmla="*/ 5553807 h 5687273"/>
              <a:gd name="connsiteX160" fmla="*/ 5798331 w 11243827"/>
              <a:gd name="connsiteY160" fmla="*/ 5564248 h 5687273"/>
              <a:gd name="connsiteX161" fmla="*/ 5712738 w 11243827"/>
              <a:gd name="connsiteY161" fmla="*/ 5573120 h 5687273"/>
              <a:gd name="connsiteX162" fmla="*/ 5681342 w 11243827"/>
              <a:gd name="connsiteY162" fmla="*/ 5575621 h 5687273"/>
              <a:gd name="connsiteX163" fmla="*/ 5627167 w 11243827"/>
              <a:gd name="connsiteY163" fmla="*/ 5583215 h 5687273"/>
              <a:gd name="connsiteX164" fmla="*/ 5591414 w 11243827"/>
              <a:gd name="connsiteY164" fmla="*/ 5587695 h 5687273"/>
              <a:gd name="connsiteX165" fmla="*/ 5583028 w 11243827"/>
              <a:gd name="connsiteY165" fmla="*/ 5580877 h 5687273"/>
              <a:gd name="connsiteX166" fmla="*/ 5549426 w 11243827"/>
              <a:gd name="connsiteY166" fmla="*/ 5582858 h 5687273"/>
              <a:gd name="connsiteX167" fmla="*/ 5519999 w 11243827"/>
              <a:gd name="connsiteY167" fmla="*/ 5592246 h 5687273"/>
              <a:gd name="connsiteX168" fmla="*/ 5480028 w 11243827"/>
              <a:gd name="connsiteY168" fmla="*/ 5597282 h 5687273"/>
              <a:gd name="connsiteX169" fmla="*/ 5456175 w 11243827"/>
              <a:gd name="connsiteY169" fmla="*/ 5600371 h 5687273"/>
              <a:gd name="connsiteX170" fmla="*/ 5388463 w 11243827"/>
              <a:gd name="connsiteY170" fmla="*/ 5602638 h 5687273"/>
              <a:gd name="connsiteX171" fmla="*/ 5265898 w 11243827"/>
              <a:gd name="connsiteY171" fmla="*/ 5591830 h 5687273"/>
              <a:gd name="connsiteX172" fmla="*/ 5231231 w 11243827"/>
              <a:gd name="connsiteY172" fmla="*/ 5592790 h 5687273"/>
              <a:gd name="connsiteX173" fmla="*/ 5226996 w 11243827"/>
              <a:gd name="connsiteY173" fmla="*/ 5595040 h 5687273"/>
              <a:gd name="connsiteX174" fmla="*/ 5175988 w 11243827"/>
              <a:gd name="connsiteY174" fmla="*/ 5588131 h 5687273"/>
              <a:gd name="connsiteX175" fmla="*/ 5107470 w 11243827"/>
              <a:gd name="connsiteY175" fmla="*/ 5594771 h 5687273"/>
              <a:gd name="connsiteX176" fmla="*/ 5027868 w 11243827"/>
              <a:gd name="connsiteY176" fmla="*/ 5605624 h 5687273"/>
              <a:gd name="connsiteX177" fmla="*/ 5007324 w 11243827"/>
              <a:gd name="connsiteY177" fmla="*/ 5609209 h 5687273"/>
              <a:gd name="connsiteX178" fmla="*/ 4952559 w 11243827"/>
              <a:gd name="connsiteY178" fmla="*/ 5611402 h 5687273"/>
              <a:gd name="connsiteX179" fmla="*/ 4826081 w 11243827"/>
              <a:gd name="connsiteY179" fmla="*/ 5616191 h 5687273"/>
              <a:gd name="connsiteX180" fmla="*/ 4823501 w 11243827"/>
              <a:gd name="connsiteY180" fmla="*/ 5619174 h 5687273"/>
              <a:gd name="connsiteX181" fmla="*/ 4813093 w 11243827"/>
              <a:gd name="connsiteY181" fmla="*/ 5620026 h 5687273"/>
              <a:gd name="connsiteX182" fmla="*/ 4810563 w 11243827"/>
              <a:gd name="connsiteY182" fmla="*/ 5620787 h 5687273"/>
              <a:gd name="connsiteX183" fmla="*/ 4795818 w 11243827"/>
              <a:gd name="connsiteY183" fmla="*/ 5624618 h 5687273"/>
              <a:gd name="connsiteX184" fmla="*/ 4758404 w 11243827"/>
              <a:gd name="connsiteY184" fmla="*/ 5619510 h 5687273"/>
              <a:gd name="connsiteX185" fmla="*/ 4717254 w 11243827"/>
              <a:gd name="connsiteY185" fmla="*/ 5624155 h 5687273"/>
              <a:gd name="connsiteX186" fmla="*/ 4591958 w 11243827"/>
              <a:gd name="connsiteY186" fmla="*/ 5624710 h 5687273"/>
              <a:gd name="connsiteX187" fmla="*/ 4476215 w 11243827"/>
              <a:gd name="connsiteY187" fmla="*/ 5628210 h 5687273"/>
              <a:gd name="connsiteX188" fmla="*/ 4425193 w 11243827"/>
              <a:gd name="connsiteY188" fmla="*/ 5627414 h 5687273"/>
              <a:gd name="connsiteX189" fmla="*/ 4383866 w 11243827"/>
              <a:gd name="connsiteY189" fmla="*/ 5626546 h 5687273"/>
              <a:gd name="connsiteX190" fmla="*/ 4385596 w 11243827"/>
              <a:gd name="connsiteY190" fmla="*/ 5634646 h 5687273"/>
              <a:gd name="connsiteX191" fmla="*/ 4360864 w 11243827"/>
              <a:gd name="connsiteY191" fmla="*/ 5641173 h 5687273"/>
              <a:gd name="connsiteX192" fmla="*/ 4328321 w 11243827"/>
              <a:gd name="connsiteY192" fmla="*/ 5626332 h 5687273"/>
              <a:gd name="connsiteX193" fmla="*/ 4309842 w 11243827"/>
              <a:gd name="connsiteY193" fmla="*/ 5626471 h 5687273"/>
              <a:gd name="connsiteX194" fmla="*/ 4277424 w 11243827"/>
              <a:gd name="connsiteY194" fmla="*/ 5631598 h 5687273"/>
              <a:gd name="connsiteX195" fmla="*/ 4266627 w 11243827"/>
              <a:gd name="connsiteY195" fmla="*/ 5633969 h 5687273"/>
              <a:gd name="connsiteX196" fmla="*/ 4185525 w 11243827"/>
              <a:gd name="connsiteY196" fmla="*/ 5617508 h 5687273"/>
              <a:gd name="connsiteX197" fmla="*/ 4177617 w 11243827"/>
              <a:gd name="connsiteY197" fmla="*/ 5610903 h 5687273"/>
              <a:gd name="connsiteX198" fmla="*/ 4136948 w 11243827"/>
              <a:gd name="connsiteY198" fmla="*/ 5608031 h 5687273"/>
              <a:gd name="connsiteX199" fmla="*/ 4132323 w 11243827"/>
              <a:gd name="connsiteY199" fmla="*/ 5609784 h 5687273"/>
              <a:gd name="connsiteX200" fmla="*/ 4098620 w 11243827"/>
              <a:gd name="connsiteY200" fmla="*/ 5599672 h 5687273"/>
              <a:gd name="connsiteX201" fmla="*/ 3963475 w 11243827"/>
              <a:gd name="connsiteY201" fmla="*/ 5581841 h 5687273"/>
              <a:gd name="connsiteX202" fmla="*/ 3703613 w 11243827"/>
              <a:gd name="connsiteY202" fmla="*/ 5572482 h 5687273"/>
              <a:gd name="connsiteX203" fmla="*/ 3432987 w 11243827"/>
              <a:gd name="connsiteY203" fmla="*/ 5545768 h 5687273"/>
              <a:gd name="connsiteX204" fmla="*/ 3176381 w 11243827"/>
              <a:gd name="connsiteY204" fmla="*/ 5556110 h 5687273"/>
              <a:gd name="connsiteX205" fmla="*/ 2710156 w 11243827"/>
              <a:gd name="connsiteY205" fmla="*/ 5527517 h 5687273"/>
              <a:gd name="connsiteX206" fmla="*/ 2550206 w 11243827"/>
              <a:gd name="connsiteY206" fmla="*/ 5524958 h 5687273"/>
              <a:gd name="connsiteX207" fmla="*/ 2443041 w 11243827"/>
              <a:gd name="connsiteY207" fmla="*/ 5523990 h 5687273"/>
              <a:gd name="connsiteX208" fmla="*/ 2435613 w 11243827"/>
              <a:gd name="connsiteY208" fmla="*/ 5526704 h 5687273"/>
              <a:gd name="connsiteX209" fmla="*/ 2405682 w 11243827"/>
              <a:gd name="connsiteY209" fmla="*/ 5528307 h 5687273"/>
              <a:gd name="connsiteX210" fmla="*/ 2397487 w 11243827"/>
              <a:gd name="connsiteY210" fmla="*/ 5540337 h 5687273"/>
              <a:gd name="connsiteX211" fmla="*/ 2297454 w 11243827"/>
              <a:gd name="connsiteY211" fmla="*/ 5550765 h 5687273"/>
              <a:gd name="connsiteX212" fmla="*/ 2056700 w 11243827"/>
              <a:gd name="connsiteY212" fmla="*/ 5555489 h 5687273"/>
              <a:gd name="connsiteX213" fmla="*/ 1878530 w 11243827"/>
              <a:gd name="connsiteY213" fmla="*/ 5535330 h 5687273"/>
              <a:gd name="connsiteX214" fmla="*/ 1859292 w 11243827"/>
              <a:gd name="connsiteY214" fmla="*/ 5535461 h 5687273"/>
              <a:gd name="connsiteX215" fmla="*/ 1835626 w 11243827"/>
              <a:gd name="connsiteY215" fmla="*/ 5533793 h 5687273"/>
              <a:gd name="connsiteX216" fmla="*/ 1798939 w 11243827"/>
              <a:gd name="connsiteY216" fmla="*/ 5540285 h 5687273"/>
              <a:gd name="connsiteX217" fmla="*/ 1779046 w 11243827"/>
              <a:gd name="connsiteY217" fmla="*/ 5549949 h 5687273"/>
              <a:gd name="connsiteX218" fmla="*/ 1772421 w 11243827"/>
              <a:gd name="connsiteY218" fmla="*/ 5549018 h 5687273"/>
              <a:gd name="connsiteX219" fmla="*/ 1772052 w 11243827"/>
              <a:gd name="connsiteY219" fmla="*/ 5545689 h 5687273"/>
              <a:gd name="connsiteX220" fmla="*/ 1711543 w 11243827"/>
              <a:gd name="connsiteY220" fmla="*/ 5534558 h 5687273"/>
              <a:gd name="connsiteX221" fmla="*/ 1698891 w 11243827"/>
              <a:gd name="connsiteY221" fmla="*/ 5513187 h 5687273"/>
              <a:gd name="connsiteX222" fmla="*/ 1538763 w 11243827"/>
              <a:gd name="connsiteY222" fmla="*/ 5482781 h 5687273"/>
              <a:gd name="connsiteX223" fmla="*/ 1501533 w 11243827"/>
              <a:gd name="connsiteY223" fmla="*/ 5467817 h 5687273"/>
              <a:gd name="connsiteX224" fmla="*/ 1461266 w 11243827"/>
              <a:gd name="connsiteY224" fmla="*/ 5469343 h 5687273"/>
              <a:gd name="connsiteX225" fmla="*/ 1449415 w 11243827"/>
              <a:gd name="connsiteY225" fmla="*/ 5460467 h 5687273"/>
              <a:gd name="connsiteX226" fmla="*/ 1447454 w 11243827"/>
              <a:gd name="connsiteY226" fmla="*/ 5458776 h 5687273"/>
              <a:gd name="connsiteX227" fmla="*/ 1437814 w 11243827"/>
              <a:gd name="connsiteY227" fmla="*/ 5455515 h 5687273"/>
              <a:gd name="connsiteX228" fmla="*/ 1437334 w 11243827"/>
              <a:gd name="connsiteY228" fmla="*/ 5450209 h 5687273"/>
              <a:gd name="connsiteX229" fmla="*/ 1424429 w 11243827"/>
              <a:gd name="connsiteY229" fmla="*/ 5442157 h 5687273"/>
              <a:gd name="connsiteX230" fmla="*/ 1406063 w 11243827"/>
              <a:gd name="connsiteY230" fmla="*/ 5437380 h 5687273"/>
              <a:gd name="connsiteX231" fmla="*/ 1316379 w 11243827"/>
              <a:gd name="connsiteY231" fmla="*/ 5419601 h 5687273"/>
              <a:gd name="connsiteX232" fmla="*/ 1264090 w 11243827"/>
              <a:gd name="connsiteY232" fmla="*/ 5406153 h 5687273"/>
              <a:gd name="connsiteX233" fmla="*/ 1246374 w 11243827"/>
              <a:gd name="connsiteY233" fmla="*/ 5396631 h 5687273"/>
              <a:gd name="connsiteX234" fmla="*/ 1220190 w 11243827"/>
              <a:gd name="connsiteY234" fmla="*/ 5386301 h 5687273"/>
              <a:gd name="connsiteX235" fmla="*/ 1175643 w 11243827"/>
              <a:gd name="connsiteY235" fmla="*/ 5364651 h 5687273"/>
              <a:gd name="connsiteX236" fmla="*/ 1150342 w 11243827"/>
              <a:gd name="connsiteY236" fmla="*/ 5358447 h 5687273"/>
              <a:gd name="connsiteX237" fmla="*/ 1137272 w 11243827"/>
              <a:gd name="connsiteY237" fmla="*/ 5351191 h 5687273"/>
              <a:gd name="connsiteX238" fmla="*/ 1131268 w 11243827"/>
              <a:gd name="connsiteY238" fmla="*/ 5350530 h 5687273"/>
              <a:gd name="connsiteX239" fmla="*/ 1112024 w 11243827"/>
              <a:gd name="connsiteY239" fmla="*/ 5345786 h 5687273"/>
              <a:gd name="connsiteX240" fmla="*/ 1100870 w 11243827"/>
              <a:gd name="connsiteY240" fmla="*/ 5343651 h 5687273"/>
              <a:gd name="connsiteX241" fmla="*/ 1096383 w 11243827"/>
              <a:gd name="connsiteY241" fmla="*/ 5343015 h 5687273"/>
              <a:gd name="connsiteX242" fmla="*/ 1085571 w 11243827"/>
              <a:gd name="connsiteY242" fmla="*/ 5345836 h 5687273"/>
              <a:gd name="connsiteX243" fmla="*/ 1073168 w 11243827"/>
              <a:gd name="connsiteY243" fmla="*/ 5341521 h 5687273"/>
              <a:gd name="connsiteX244" fmla="*/ 1058039 w 11243827"/>
              <a:gd name="connsiteY244" fmla="*/ 5343504 h 5687273"/>
              <a:gd name="connsiteX245" fmla="*/ 1055426 w 11243827"/>
              <a:gd name="connsiteY245" fmla="*/ 5339088 h 5687273"/>
              <a:gd name="connsiteX246" fmla="*/ 1044738 w 11243827"/>
              <a:gd name="connsiteY246" fmla="*/ 5333063 h 5687273"/>
              <a:gd name="connsiteX247" fmla="*/ 1033909 w 11243827"/>
              <a:gd name="connsiteY247" fmla="*/ 5335680 h 5687273"/>
              <a:gd name="connsiteX248" fmla="*/ 1012649 w 11243827"/>
              <a:gd name="connsiteY248" fmla="*/ 5334541 h 5687273"/>
              <a:gd name="connsiteX249" fmla="*/ 1007115 w 11243827"/>
              <a:gd name="connsiteY249" fmla="*/ 5332775 h 5687273"/>
              <a:gd name="connsiteX250" fmla="*/ 986002 w 11243827"/>
              <a:gd name="connsiteY250" fmla="*/ 5334906 h 5687273"/>
              <a:gd name="connsiteX251" fmla="*/ 953418 w 11243827"/>
              <a:gd name="connsiteY251" fmla="*/ 5333901 h 5687273"/>
              <a:gd name="connsiteX252" fmla="*/ 916854 w 11243827"/>
              <a:gd name="connsiteY252" fmla="*/ 5329435 h 5687273"/>
              <a:gd name="connsiteX253" fmla="*/ 905651 w 11243827"/>
              <a:gd name="connsiteY253" fmla="*/ 5332114 h 5687273"/>
              <a:gd name="connsiteX254" fmla="*/ 836961 w 11243827"/>
              <a:gd name="connsiteY254" fmla="*/ 5330803 h 5687273"/>
              <a:gd name="connsiteX255" fmla="*/ 817627 w 11243827"/>
              <a:gd name="connsiteY255" fmla="*/ 5330580 h 5687273"/>
              <a:gd name="connsiteX256" fmla="*/ 801817 w 11243827"/>
              <a:gd name="connsiteY256" fmla="*/ 5325937 h 5687273"/>
              <a:gd name="connsiteX257" fmla="*/ 798857 w 11243827"/>
              <a:gd name="connsiteY257" fmla="*/ 5320979 h 5687273"/>
              <a:gd name="connsiteX258" fmla="*/ 788354 w 11243827"/>
              <a:gd name="connsiteY258" fmla="*/ 5320143 h 5687273"/>
              <a:gd name="connsiteX259" fmla="*/ 785726 w 11243827"/>
              <a:gd name="connsiteY259" fmla="*/ 5318989 h 5687273"/>
              <a:gd name="connsiteX260" fmla="*/ 770507 w 11243827"/>
              <a:gd name="connsiteY260" fmla="*/ 5313309 h 5687273"/>
              <a:gd name="connsiteX261" fmla="*/ 733810 w 11243827"/>
              <a:gd name="connsiteY261" fmla="*/ 5324286 h 5687273"/>
              <a:gd name="connsiteX262" fmla="*/ 692117 w 11243827"/>
              <a:gd name="connsiteY262" fmla="*/ 5318786 h 5687273"/>
              <a:gd name="connsiteX263" fmla="*/ 528894 w 11243827"/>
              <a:gd name="connsiteY263" fmla="*/ 5327578 h 5687273"/>
              <a:gd name="connsiteX264" fmla="*/ 507005 w 11243827"/>
              <a:gd name="connsiteY264" fmla="*/ 5310149 h 5687273"/>
              <a:gd name="connsiteX265" fmla="*/ 441302 w 11243827"/>
              <a:gd name="connsiteY265" fmla="*/ 5307062 h 5687273"/>
              <a:gd name="connsiteX266" fmla="*/ 336819 w 11243827"/>
              <a:gd name="connsiteY266" fmla="*/ 5336690 h 5687273"/>
              <a:gd name="connsiteX267" fmla="*/ 215763 w 11243827"/>
              <a:gd name="connsiteY267" fmla="*/ 5332575 h 5687273"/>
              <a:gd name="connsiteX268" fmla="*/ 205927 w 11243827"/>
              <a:gd name="connsiteY268" fmla="*/ 5339672 h 5687273"/>
              <a:gd name="connsiteX269" fmla="*/ 194189 w 11243827"/>
              <a:gd name="connsiteY269" fmla="*/ 5343588 h 5687273"/>
              <a:gd name="connsiteX270" fmla="*/ 192552 w 11243827"/>
              <a:gd name="connsiteY270" fmla="*/ 5342845 h 5687273"/>
              <a:gd name="connsiteX271" fmla="*/ 178320 w 11243827"/>
              <a:gd name="connsiteY271" fmla="*/ 5343766 h 5687273"/>
              <a:gd name="connsiteX272" fmla="*/ 175596 w 11243827"/>
              <a:gd name="connsiteY272" fmla="*/ 5346411 h 5687273"/>
              <a:gd name="connsiteX273" fmla="*/ 165951 w 11243827"/>
              <a:gd name="connsiteY273" fmla="*/ 5347808 h 5687273"/>
              <a:gd name="connsiteX274" fmla="*/ 147287 w 11243827"/>
              <a:gd name="connsiteY274" fmla="*/ 5352625 h 5687273"/>
              <a:gd name="connsiteX275" fmla="*/ 143484 w 11243827"/>
              <a:gd name="connsiteY275" fmla="*/ 5351591 h 5687273"/>
              <a:gd name="connsiteX276" fmla="*/ 114847 w 11243827"/>
              <a:gd name="connsiteY276" fmla="*/ 5355844 h 5687273"/>
              <a:gd name="connsiteX277" fmla="*/ 114306 w 11243827"/>
              <a:gd name="connsiteY277" fmla="*/ 5354983 h 5687273"/>
              <a:gd name="connsiteX278" fmla="*/ 105588 w 11243827"/>
              <a:gd name="connsiteY278" fmla="*/ 5352169 h 5687273"/>
              <a:gd name="connsiteX279" fmla="*/ 89264 w 11243827"/>
              <a:gd name="connsiteY279" fmla="*/ 5348886 h 5687273"/>
              <a:gd name="connsiteX280" fmla="*/ 49794 w 11243827"/>
              <a:gd name="connsiteY280" fmla="*/ 5329950 h 5687273"/>
              <a:gd name="connsiteX281" fmla="*/ 19924 w 11243827"/>
              <a:gd name="connsiteY281" fmla="*/ 5334282 h 5687273"/>
              <a:gd name="connsiteX282" fmla="*/ 13819 w 11243827"/>
              <a:gd name="connsiteY282" fmla="*/ 5334653 h 5687273"/>
              <a:gd name="connsiteX283" fmla="*/ 13657 w 11243827"/>
              <a:gd name="connsiteY283" fmla="*/ 5334455 h 5687273"/>
              <a:gd name="connsiteX284" fmla="*/ 7139 w 11243827"/>
              <a:gd name="connsiteY284" fmla="*/ 5334438 h 5687273"/>
              <a:gd name="connsiteX285" fmla="*/ 2684 w 11243827"/>
              <a:gd name="connsiteY285" fmla="*/ 5335333 h 5687273"/>
              <a:gd name="connsiteX286" fmla="*/ 0 w 11243827"/>
              <a:gd name="connsiteY286" fmla="*/ 5335496 h 5687273"/>
              <a:gd name="connsiteX287" fmla="*/ 0 w 11243827"/>
              <a:gd name="connsiteY287" fmla="*/ 10592 h 5687273"/>
              <a:gd name="connsiteX288" fmla="*/ 11243827 w 11243827"/>
              <a:gd name="connsiteY288" fmla="*/ 0 h 56872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15763 w 11243827"/>
              <a:gd name="connsiteY266" fmla="*/ 5332575 h 5641173"/>
              <a:gd name="connsiteX267" fmla="*/ 205927 w 11243827"/>
              <a:gd name="connsiteY267" fmla="*/ 5339672 h 5641173"/>
              <a:gd name="connsiteX268" fmla="*/ 194189 w 11243827"/>
              <a:gd name="connsiteY268" fmla="*/ 5343588 h 5641173"/>
              <a:gd name="connsiteX269" fmla="*/ 192552 w 11243827"/>
              <a:gd name="connsiteY269" fmla="*/ 5342845 h 5641173"/>
              <a:gd name="connsiteX270" fmla="*/ 178320 w 11243827"/>
              <a:gd name="connsiteY270" fmla="*/ 5343766 h 5641173"/>
              <a:gd name="connsiteX271" fmla="*/ 175596 w 11243827"/>
              <a:gd name="connsiteY271" fmla="*/ 5346411 h 5641173"/>
              <a:gd name="connsiteX272" fmla="*/ 165951 w 11243827"/>
              <a:gd name="connsiteY272" fmla="*/ 5347808 h 5641173"/>
              <a:gd name="connsiteX273" fmla="*/ 147287 w 11243827"/>
              <a:gd name="connsiteY273" fmla="*/ 5352625 h 5641173"/>
              <a:gd name="connsiteX274" fmla="*/ 143484 w 11243827"/>
              <a:gd name="connsiteY274" fmla="*/ 5351591 h 5641173"/>
              <a:gd name="connsiteX275" fmla="*/ 114847 w 11243827"/>
              <a:gd name="connsiteY275" fmla="*/ 5355844 h 5641173"/>
              <a:gd name="connsiteX276" fmla="*/ 114306 w 11243827"/>
              <a:gd name="connsiteY276" fmla="*/ 5354983 h 5641173"/>
              <a:gd name="connsiteX277" fmla="*/ 105588 w 11243827"/>
              <a:gd name="connsiteY277" fmla="*/ 5352169 h 5641173"/>
              <a:gd name="connsiteX278" fmla="*/ 89264 w 11243827"/>
              <a:gd name="connsiteY278" fmla="*/ 5348886 h 5641173"/>
              <a:gd name="connsiteX279" fmla="*/ 49794 w 11243827"/>
              <a:gd name="connsiteY279" fmla="*/ 5329950 h 5641173"/>
              <a:gd name="connsiteX280" fmla="*/ 19924 w 11243827"/>
              <a:gd name="connsiteY280" fmla="*/ 5334282 h 5641173"/>
              <a:gd name="connsiteX281" fmla="*/ 13819 w 11243827"/>
              <a:gd name="connsiteY281" fmla="*/ 5334653 h 5641173"/>
              <a:gd name="connsiteX282" fmla="*/ 13657 w 11243827"/>
              <a:gd name="connsiteY282" fmla="*/ 5334455 h 5641173"/>
              <a:gd name="connsiteX283" fmla="*/ 7139 w 11243827"/>
              <a:gd name="connsiteY283" fmla="*/ 5334438 h 5641173"/>
              <a:gd name="connsiteX284" fmla="*/ 2684 w 11243827"/>
              <a:gd name="connsiteY284" fmla="*/ 5335333 h 5641173"/>
              <a:gd name="connsiteX285" fmla="*/ 0 w 11243827"/>
              <a:gd name="connsiteY285" fmla="*/ 5335496 h 5641173"/>
              <a:gd name="connsiteX286" fmla="*/ 0 w 11243827"/>
              <a:gd name="connsiteY286" fmla="*/ 10592 h 5641173"/>
              <a:gd name="connsiteX287" fmla="*/ 11243827 w 11243827"/>
              <a:gd name="connsiteY287"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15763 w 11243827"/>
              <a:gd name="connsiteY266" fmla="*/ 5332575 h 5641173"/>
              <a:gd name="connsiteX267" fmla="*/ 270932 w 11243827"/>
              <a:gd name="connsiteY267" fmla="*/ 5345451 h 5641173"/>
              <a:gd name="connsiteX268" fmla="*/ 194189 w 11243827"/>
              <a:gd name="connsiteY268" fmla="*/ 5343588 h 5641173"/>
              <a:gd name="connsiteX269" fmla="*/ 192552 w 11243827"/>
              <a:gd name="connsiteY269" fmla="*/ 5342845 h 5641173"/>
              <a:gd name="connsiteX270" fmla="*/ 178320 w 11243827"/>
              <a:gd name="connsiteY270" fmla="*/ 5343766 h 5641173"/>
              <a:gd name="connsiteX271" fmla="*/ 175596 w 11243827"/>
              <a:gd name="connsiteY271" fmla="*/ 5346411 h 5641173"/>
              <a:gd name="connsiteX272" fmla="*/ 165951 w 11243827"/>
              <a:gd name="connsiteY272" fmla="*/ 5347808 h 5641173"/>
              <a:gd name="connsiteX273" fmla="*/ 147287 w 11243827"/>
              <a:gd name="connsiteY273" fmla="*/ 5352625 h 5641173"/>
              <a:gd name="connsiteX274" fmla="*/ 143484 w 11243827"/>
              <a:gd name="connsiteY274" fmla="*/ 5351591 h 5641173"/>
              <a:gd name="connsiteX275" fmla="*/ 114847 w 11243827"/>
              <a:gd name="connsiteY275" fmla="*/ 5355844 h 5641173"/>
              <a:gd name="connsiteX276" fmla="*/ 114306 w 11243827"/>
              <a:gd name="connsiteY276" fmla="*/ 5354983 h 5641173"/>
              <a:gd name="connsiteX277" fmla="*/ 105588 w 11243827"/>
              <a:gd name="connsiteY277" fmla="*/ 5352169 h 5641173"/>
              <a:gd name="connsiteX278" fmla="*/ 89264 w 11243827"/>
              <a:gd name="connsiteY278" fmla="*/ 5348886 h 5641173"/>
              <a:gd name="connsiteX279" fmla="*/ 49794 w 11243827"/>
              <a:gd name="connsiteY279" fmla="*/ 5329950 h 5641173"/>
              <a:gd name="connsiteX280" fmla="*/ 19924 w 11243827"/>
              <a:gd name="connsiteY280" fmla="*/ 5334282 h 5641173"/>
              <a:gd name="connsiteX281" fmla="*/ 13819 w 11243827"/>
              <a:gd name="connsiteY281" fmla="*/ 5334653 h 5641173"/>
              <a:gd name="connsiteX282" fmla="*/ 13657 w 11243827"/>
              <a:gd name="connsiteY282" fmla="*/ 5334455 h 5641173"/>
              <a:gd name="connsiteX283" fmla="*/ 7139 w 11243827"/>
              <a:gd name="connsiteY283" fmla="*/ 5334438 h 5641173"/>
              <a:gd name="connsiteX284" fmla="*/ 2684 w 11243827"/>
              <a:gd name="connsiteY284" fmla="*/ 5335333 h 5641173"/>
              <a:gd name="connsiteX285" fmla="*/ 0 w 11243827"/>
              <a:gd name="connsiteY285" fmla="*/ 5335496 h 5641173"/>
              <a:gd name="connsiteX286" fmla="*/ 0 w 11243827"/>
              <a:gd name="connsiteY286" fmla="*/ 10592 h 5641173"/>
              <a:gd name="connsiteX287" fmla="*/ 11243827 w 11243827"/>
              <a:gd name="connsiteY287"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43484 w 11243827"/>
              <a:gd name="connsiteY273" fmla="*/ 5351591 h 5641173"/>
              <a:gd name="connsiteX274" fmla="*/ 114847 w 11243827"/>
              <a:gd name="connsiteY274" fmla="*/ 5355844 h 5641173"/>
              <a:gd name="connsiteX275" fmla="*/ 114306 w 11243827"/>
              <a:gd name="connsiteY275" fmla="*/ 5354983 h 5641173"/>
              <a:gd name="connsiteX276" fmla="*/ 105588 w 11243827"/>
              <a:gd name="connsiteY276" fmla="*/ 5352169 h 5641173"/>
              <a:gd name="connsiteX277" fmla="*/ 89264 w 11243827"/>
              <a:gd name="connsiteY277" fmla="*/ 5348886 h 5641173"/>
              <a:gd name="connsiteX278" fmla="*/ 49794 w 11243827"/>
              <a:gd name="connsiteY278" fmla="*/ 5329950 h 5641173"/>
              <a:gd name="connsiteX279" fmla="*/ 19924 w 11243827"/>
              <a:gd name="connsiteY279" fmla="*/ 5334282 h 5641173"/>
              <a:gd name="connsiteX280" fmla="*/ 13819 w 11243827"/>
              <a:gd name="connsiteY280" fmla="*/ 5334653 h 5641173"/>
              <a:gd name="connsiteX281" fmla="*/ 13657 w 11243827"/>
              <a:gd name="connsiteY281" fmla="*/ 5334455 h 5641173"/>
              <a:gd name="connsiteX282" fmla="*/ 7139 w 11243827"/>
              <a:gd name="connsiteY282" fmla="*/ 5334438 h 5641173"/>
              <a:gd name="connsiteX283" fmla="*/ 2684 w 11243827"/>
              <a:gd name="connsiteY283" fmla="*/ 5335333 h 5641173"/>
              <a:gd name="connsiteX284" fmla="*/ 0 w 11243827"/>
              <a:gd name="connsiteY284" fmla="*/ 5335496 h 5641173"/>
              <a:gd name="connsiteX285" fmla="*/ 0 w 11243827"/>
              <a:gd name="connsiteY285" fmla="*/ 10592 h 5641173"/>
              <a:gd name="connsiteX286" fmla="*/ 11243827 w 11243827"/>
              <a:gd name="connsiteY286"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43484 w 11243827"/>
              <a:gd name="connsiteY273" fmla="*/ 5351591 h 5641173"/>
              <a:gd name="connsiteX274" fmla="*/ 114847 w 11243827"/>
              <a:gd name="connsiteY274" fmla="*/ 5355844 h 5641173"/>
              <a:gd name="connsiteX275" fmla="*/ 114306 w 11243827"/>
              <a:gd name="connsiteY275" fmla="*/ 5354983 h 5641173"/>
              <a:gd name="connsiteX276" fmla="*/ 89264 w 11243827"/>
              <a:gd name="connsiteY276" fmla="*/ 5348886 h 5641173"/>
              <a:gd name="connsiteX277" fmla="*/ 49794 w 11243827"/>
              <a:gd name="connsiteY277" fmla="*/ 5329950 h 5641173"/>
              <a:gd name="connsiteX278" fmla="*/ 19924 w 11243827"/>
              <a:gd name="connsiteY278" fmla="*/ 5334282 h 5641173"/>
              <a:gd name="connsiteX279" fmla="*/ 13819 w 11243827"/>
              <a:gd name="connsiteY279" fmla="*/ 5334653 h 5641173"/>
              <a:gd name="connsiteX280" fmla="*/ 13657 w 11243827"/>
              <a:gd name="connsiteY280" fmla="*/ 5334455 h 5641173"/>
              <a:gd name="connsiteX281" fmla="*/ 7139 w 11243827"/>
              <a:gd name="connsiteY281" fmla="*/ 5334438 h 5641173"/>
              <a:gd name="connsiteX282" fmla="*/ 2684 w 11243827"/>
              <a:gd name="connsiteY282" fmla="*/ 5335333 h 5641173"/>
              <a:gd name="connsiteX283" fmla="*/ 0 w 11243827"/>
              <a:gd name="connsiteY283" fmla="*/ 5335496 h 5641173"/>
              <a:gd name="connsiteX284" fmla="*/ 0 w 11243827"/>
              <a:gd name="connsiteY284" fmla="*/ 10592 h 5641173"/>
              <a:gd name="connsiteX285" fmla="*/ 11243827 w 11243827"/>
              <a:gd name="connsiteY285"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14847 w 11243827"/>
              <a:gd name="connsiteY273" fmla="*/ 5355844 h 5641173"/>
              <a:gd name="connsiteX274" fmla="*/ 114306 w 11243827"/>
              <a:gd name="connsiteY274" fmla="*/ 5354983 h 5641173"/>
              <a:gd name="connsiteX275" fmla="*/ 89264 w 11243827"/>
              <a:gd name="connsiteY275" fmla="*/ 5348886 h 5641173"/>
              <a:gd name="connsiteX276" fmla="*/ 49794 w 11243827"/>
              <a:gd name="connsiteY276" fmla="*/ 5329950 h 5641173"/>
              <a:gd name="connsiteX277" fmla="*/ 19924 w 11243827"/>
              <a:gd name="connsiteY277" fmla="*/ 5334282 h 5641173"/>
              <a:gd name="connsiteX278" fmla="*/ 13819 w 11243827"/>
              <a:gd name="connsiteY278" fmla="*/ 5334653 h 5641173"/>
              <a:gd name="connsiteX279" fmla="*/ 13657 w 11243827"/>
              <a:gd name="connsiteY279" fmla="*/ 5334455 h 5641173"/>
              <a:gd name="connsiteX280" fmla="*/ 7139 w 11243827"/>
              <a:gd name="connsiteY280" fmla="*/ 5334438 h 5641173"/>
              <a:gd name="connsiteX281" fmla="*/ 2684 w 11243827"/>
              <a:gd name="connsiteY281" fmla="*/ 5335333 h 5641173"/>
              <a:gd name="connsiteX282" fmla="*/ 0 w 11243827"/>
              <a:gd name="connsiteY282" fmla="*/ 5335496 h 5641173"/>
              <a:gd name="connsiteX283" fmla="*/ 0 w 11243827"/>
              <a:gd name="connsiteY283" fmla="*/ 10592 h 5641173"/>
              <a:gd name="connsiteX284" fmla="*/ 11243827 w 11243827"/>
              <a:gd name="connsiteY284"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47287 w 11243827"/>
              <a:gd name="connsiteY271" fmla="*/ 5352625 h 5641173"/>
              <a:gd name="connsiteX272" fmla="*/ 114847 w 11243827"/>
              <a:gd name="connsiteY272" fmla="*/ 5355844 h 5641173"/>
              <a:gd name="connsiteX273" fmla="*/ 114306 w 11243827"/>
              <a:gd name="connsiteY273" fmla="*/ 5354983 h 5641173"/>
              <a:gd name="connsiteX274" fmla="*/ 89264 w 11243827"/>
              <a:gd name="connsiteY274" fmla="*/ 5348886 h 5641173"/>
              <a:gd name="connsiteX275" fmla="*/ 49794 w 11243827"/>
              <a:gd name="connsiteY275" fmla="*/ 5329950 h 5641173"/>
              <a:gd name="connsiteX276" fmla="*/ 19924 w 11243827"/>
              <a:gd name="connsiteY276" fmla="*/ 5334282 h 5641173"/>
              <a:gd name="connsiteX277" fmla="*/ 13819 w 11243827"/>
              <a:gd name="connsiteY277" fmla="*/ 5334653 h 5641173"/>
              <a:gd name="connsiteX278" fmla="*/ 13657 w 11243827"/>
              <a:gd name="connsiteY278" fmla="*/ 5334455 h 5641173"/>
              <a:gd name="connsiteX279" fmla="*/ 7139 w 11243827"/>
              <a:gd name="connsiteY279" fmla="*/ 5334438 h 5641173"/>
              <a:gd name="connsiteX280" fmla="*/ 2684 w 11243827"/>
              <a:gd name="connsiteY280" fmla="*/ 5335333 h 5641173"/>
              <a:gd name="connsiteX281" fmla="*/ 0 w 11243827"/>
              <a:gd name="connsiteY281" fmla="*/ 5335496 h 5641173"/>
              <a:gd name="connsiteX282" fmla="*/ 0 w 11243827"/>
              <a:gd name="connsiteY282" fmla="*/ 10592 h 5641173"/>
              <a:gd name="connsiteX283" fmla="*/ 11243827 w 11243827"/>
              <a:gd name="connsiteY283"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12024 w 11243827"/>
              <a:gd name="connsiteY238" fmla="*/ 5345786 h 5641173"/>
              <a:gd name="connsiteX239" fmla="*/ 1100870 w 11243827"/>
              <a:gd name="connsiteY239" fmla="*/ 5343651 h 5641173"/>
              <a:gd name="connsiteX240" fmla="*/ 1096383 w 11243827"/>
              <a:gd name="connsiteY240" fmla="*/ 5343015 h 5641173"/>
              <a:gd name="connsiteX241" fmla="*/ 1085571 w 11243827"/>
              <a:gd name="connsiteY241" fmla="*/ 5345836 h 5641173"/>
              <a:gd name="connsiteX242" fmla="*/ 1073168 w 11243827"/>
              <a:gd name="connsiteY242" fmla="*/ 5341521 h 5641173"/>
              <a:gd name="connsiteX243" fmla="*/ 1058039 w 11243827"/>
              <a:gd name="connsiteY243" fmla="*/ 5343504 h 5641173"/>
              <a:gd name="connsiteX244" fmla="*/ 1055426 w 11243827"/>
              <a:gd name="connsiteY244" fmla="*/ 5339088 h 5641173"/>
              <a:gd name="connsiteX245" fmla="*/ 1044738 w 11243827"/>
              <a:gd name="connsiteY245" fmla="*/ 5333063 h 5641173"/>
              <a:gd name="connsiteX246" fmla="*/ 1033909 w 11243827"/>
              <a:gd name="connsiteY246" fmla="*/ 5335680 h 5641173"/>
              <a:gd name="connsiteX247" fmla="*/ 1012649 w 11243827"/>
              <a:gd name="connsiteY247" fmla="*/ 5334541 h 5641173"/>
              <a:gd name="connsiteX248" fmla="*/ 1007115 w 11243827"/>
              <a:gd name="connsiteY248" fmla="*/ 5332775 h 5641173"/>
              <a:gd name="connsiteX249" fmla="*/ 986002 w 11243827"/>
              <a:gd name="connsiteY249" fmla="*/ 5334906 h 5641173"/>
              <a:gd name="connsiteX250" fmla="*/ 953418 w 11243827"/>
              <a:gd name="connsiteY250" fmla="*/ 5333901 h 5641173"/>
              <a:gd name="connsiteX251" fmla="*/ 916854 w 11243827"/>
              <a:gd name="connsiteY251" fmla="*/ 5329435 h 5641173"/>
              <a:gd name="connsiteX252" fmla="*/ 905651 w 11243827"/>
              <a:gd name="connsiteY252" fmla="*/ 5332114 h 5641173"/>
              <a:gd name="connsiteX253" fmla="*/ 836961 w 11243827"/>
              <a:gd name="connsiteY253" fmla="*/ 5330803 h 5641173"/>
              <a:gd name="connsiteX254" fmla="*/ 817627 w 11243827"/>
              <a:gd name="connsiteY254" fmla="*/ 5330580 h 5641173"/>
              <a:gd name="connsiteX255" fmla="*/ 801817 w 11243827"/>
              <a:gd name="connsiteY255" fmla="*/ 5325937 h 5641173"/>
              <a:gd name="connsiteX256" fmla="*/ 798857 w 11243827"/>
              <a:gd name="connsiteY256" fmla="*/ 5320979 h 5641173"/>
              <a:gd name="connsiteX257" fmla="*/ 788354 w 11243827"/>
              <a:gd name="connsiteY257" fmla="*/ 5320143 h 5641173"/>
              <a:gd name="connsiteX258" fmla="*/ 785726 w 11243827"/>
              <a:gd name="connsiteY258" fmla="*/ 5318989 h 5641173"/>
              <a:gd name="connsiteX259" fmla="*/ 770507 w 11243827"/>
              <a:gd name="connsiteY259" fmla="*/ 5313309 h 5641173"/>
              <a:gd name="connsiteX260" fmla="*/ 733810 w 11243827"/>
              <a:gd name="connsiteY260" fmla="*/ 5324286 h 5641173"/>
              <a:gd name="connsiteX261" fmla="*/ 692117 w 11243827"/>
              <a:gd name="connsiteY261" fmla="*/ 5318786 h 5641173"/>
              <a:gd name="connsiteX262" fmla="*/ 574943 w 11243827"/>
              <a:gd name="connsiteY262" fmla="*/ 5327578 h 5641173"/>
              <a:gd name="connsiteX263" fmla="*/ 441302 w 11243827"/>
              <a:gd name="connsiteY263" fmla="*/ 5307062 h 5641173"/>
              <a:gd name="connsiteX264" fmla="*/ 336819 w 11243827"/>
              <a:gd name="connsiteY264" fmla="*/ 5336690 h 5641173"/>
              <a:gd name="connsiteX265" fmla="*/ 270932 w 11243827"/>
              <a:gd name="connsiteY265" fmla="*/ 5345451 h 5641173"/>
              <a:gd name="connsiteX266" fmla="*/ 194189 w 11243827"/>
              <a:gd name="connsiteY266" fmla="*/ 5343588 h 5641173"/>
              <a:gd name="connsiteX267" fmla="*/ 192552 w 11243827"/>
              <a:gd name="connsiteY267" fmla="*/ 5342845 h 5641173"/>
              <a:gd name="connsiteX268" fmla="*/ 178320 w 11243827"/>
              <a:gd name="connsiteY268" fmla="*/ 5343766 h 5641173"/>
              <a:gd name="connsiteX269" fmla="*/ 175596 w 11243827"/>
              <a:gd name="connsiteY269" fmla="*/ 5346411 h 5641173"/>
              <a:gd name="connsiteX270" fmla="*/ 147287 w 11243827"/>
              <a:gd name="connsiteY270" fmla="*/ 5352625 h 5641173"/>
              <a:gd name="connsiteX271" fmla="*/ 114847 w 11243827"/>
              <a:gd name="connsiteY271" fmla="*/ 5355844 h 5641173"/>
              <a:gd name="connsiteX272" fmla="*/ 114306 w 11243827"/>
              <a:gd name="connsiteY272" fmla="*/ 5354983 h 5641173"/>
              <a:gd name="connsiteX273" fmla="*/ 89264 w 11243827"/>
              <a:gd name="connsiteY273" fmla="*/ 5348886 h 5641173"/>
              <a:gd name="connsiteX274" fmla="*/ 49794 w 11243827"/>
              <a:gd name="connsiteY274" fmla="*/ 5329950 h 5641173"/>
              <a:gd name="connsiteX275" fmla="*/ 19924 w 11243827"/>
              <a:gd name="connsiteY275" fmla="*/ 5334282 h 5641173"/>
              <a:gd name="connsiteX276" fmla="*/ 13819 w 11243827"/>
              <a:gd name="connsiteY276" fmla="*/ 5334653 h 5641173"/>
              <a:gd name="connsiteX277" fmla="*/ 13657 w 11243827"/>
              <a:gd name="connsiteY277" fmla="*/ 5334455 h 5641173"/>
              <a:gd name="connsiteX278" fmla="*/ 7139 w 11243827"/>
              <a:gd name="connsiteY278" fmla="*/ 5334438 h 5641173"/>
              <a:gd name="connsiteX279" fmla="*/ 2684 w 11243827"/>
              <a:gd name="connsiteY279" fmla="*/ 5335333 h 5641173"/>
              <a:gd name="connsiteX280" fmla="*/ 0 w 11243827"/>
              <a:gd name="connsiteY280" fmla="*/ 5335496 h 5641173"/>
              <a:gd name="connsiteX281" fmla="*/ 0 w 11243827"/>
              <a:gd name="connsiteY281" fmla="*/ 10592 h 5641173"/>
              <a:gd name="connsiteX282" fmla="*/ 11243827 w 11243827"/>
              <a:gd name="connsiteY282"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45836 h 5641173"/>
              <a:gd name="connsiteX241" fmla="*/ 1073168 w 11243827"/>
              <a:gd name="connsiteY241" fmla="*/ 5341521 h 5641173"/>
              <a:gd name="connsiteX242" fmla="*/ 1058039 w 11243827"/>
              <a:gd name="connsiteY242" fmla="*/ 5343504 h 5641173"/>
              <a:gd name="connsiteX243" fmla="*/ 1055426 w 11243827"/>
              <a:gd name="connsiteY243" fmla="*/ 5339088 h 5641173"/>
              <a:gd name="connsiteX244" fmla="*/ 1044738 w 11243827"/>
              <a:gd name="connsiteY244" fmla="*/ 5333063 h 5641173"/>
              <a:gd name="connsiteX245" fmla="*/ 1033909 w 11243827"/>
              <a:gd name="connsiteY245" fmla="*/ 5335680 h 5641173"/>
              <a:gd name="connsiteX246" fmla="*/ 1012649 w 11243827"/>
              <a:gd name="connsiteY246" fmla="*/ 5334541 h 5641173"/>
              <a:gd name="connsiteX247" fmla="*/ 1007115 w 11243827"/>
              <a:gd name="connsiteY247" fmla="*/ 5332775 h 5641173"/>
              <a:gd name="connsiteX248" fmla="*/ 986002 w 11243827"/>
              <a:gd name="connsiteY248" fmla="*/ 5334906 h 5641173"/>
              <a:gd name="connsiteX249" fmla="*/ 953418 w 11243827"/>
              <a:gd name="connsiteY249" fmla="*/ 5333901 h 5641173"/>
              <a:gd name="connsiteX250" fmla="*/ 916854 w 11243827"/>
              <a:gd name="connsiteY250" fmla="*/ 5329435 h 5641173"/>
              <a:gd name="connsiteX251" fmla="*/ 905651 w 11243827"/>
              <a:gd name="connsiteY251" fmla="*/ 5332114 h 5641173"/>
              <a:gd name="connsiteX252" fmla="*/ 836961 w 11243827"/>
              <a:gd name="connsiteY252" fmla="*/ 5330803 h 5641173"/>
              <a:gd name="connsiteX253" fmla="*/ 817627 w 11243827"/>
              <a:gd name="connsiteY253" fmla="*/ 5330580 h 5641173"/>
              <a:gd name="connsiteX254" fmla="*/ 801817 w 11243827"/>
              <a:gd name="connsiteY254" fmla="*/ 5325937 h 5641173"/>
              <a:gd name="connsiteX255" fmla="*/ 798857 w 11243827"/>
              <a:gd name="connsiteY255" fmla="*/ 5320979 h 5641173"/>
              <a:gd name="connsiteX256" fmla="*/ 788354 w 11243827"/>
              <a:gd name="connsiteY256" fmla="*/ 5320143 h 5641173"/>
              <a:gd name="connsiteX257" fmla="*/ 785726 w 11243827"/>
              <a:gd name="connsiteY257" fmla="*/ 5318989 h 5641173"/>
              <a:gd name="connsiteX258" fmla="*/ 770507 w 11243827"/>
              <a:gd name="connsiteY258" fmla="*/ 5313309 h 5641173"/>
              <a:gd name="connsiteX259" fmla="*/ 733810 w 11243827"/>
              <a:gd name="connsiteY259" fmla="*/ 5324286 h 5641173"/>
              <a:gd name="connsiteX260" fmla="*/ 692117 w 11243827"/>
              <a:gd name="connsiteY260" fmla="*/ 5318786 h 5641173"/>
              <a:gd name="connsiteX261" fmla="*/ 574943 w 11243827"/>
              <a:gd name="connsiteY261" fmla="*/ 5327578 h 5641173"/>
              <a:gd name="connsiteX262" fmla="*/ 441302 w 11243827"/>
              <a:gd name="connsiteY262" fmla="*/ 5307062 h 5641173"/>
              <a:gd name="connsiteX263" fmla="*/ 336819 w 11243827"/>
              <a:gd name="connsiteY263" fmla="*/ 5336690 h 5641173"/>
              <a:gd name="connsiteX264" fmla="*/ 270932 w 11243827"/>
              <a:gd name="connsiteY264" fmla="*/ 5345451 h 5641173"/>
              <a:gd name="connsiteX265" fmla="*/ 194189 w 11243827"/>
              <a:gd name="connsiteY265" fmla="*/ 5343588 h 5641173"/>
              <a:gd name="connsiteX266" fmla="*/ 192552 w 11243827"/>
              <a:gd name="connsiteY266" fmla="*/ 5342845 h 5641173"/>
              <a:gd name="connsiteX267" fmla="*/ 178320 w 11243827"/>
              <a:gd name="connsiteY267" fmla="*/ 5343766 h 5641173"/>
              <a:gd name="connsiteX268" fmla="*/ 175596 w 11243827"/>
              <a:gd name="connsiteY268" fmla="*/ 5346411 h 5641173"/>
              <a:gd name="connsiteX269" fmla="*/ 147287 w 11243827"/>
              <a:gd name="connsiteY269" fmla="*/ 5352625 h 5641173"/>
              <a:gd name="connsiteX270" fmla="*/ 114847 w 11243827"/>
              <a:gd name="connsiteY270" fmla="*/ 5355844 h 5641173"/>
              <a:gd name="connsiteX271" fmla="*/ 114306 w 11243827"/>
              <a:gd name="connsiteY271" fmla="*/ 5354983 h 5641173"/>
              <a:gd name="connsiteX272" fmla="*/ 89264 w 11243827"/>
              <a:gd name="connsiteY272" fmla="*/ 5348886 h 5641173"/>
              <a:gd name="connsiteX273" fmla="*/ 49794 w 11243827"/>
              <a:gd name="connsiteY273" fmla="*/ 5329950 h 5641173"/>
              <a:gd name="connsiteX274" fmla="*/ 19924 w 11243827"/>
              <a:gd name="connsiteY274" fmla="*/ 5334282 h 5641173"/>
              <a:gd name="connsiteX275" fmla="*/ 13819 w 11243827"/>
              <a:gd name="connsiteY275" fmla="*/ 5334653 h 5641173"/>
              <a:gd name="connsiteX276" fmla="*/ 13657 w 11243827"/>
              <a:gd name="connsiteY276" fmla="*/ 5334455 h 5641173"/>
              <a:gd name="connsiteX277" fmla="*/ 7139 w 11243827"/>
              <a:gd name="connsiteY277" fmla="*/ 5334438 h 5641173"/>
              <a:gd name="connsiteX278" fmla="*/ 2684 w 11243827"/>
              <a:gd name="connsiteY278" fmla="*/ 5335333 h 5641173"/>
              <a:gd name="connsiteX279" fmla="*/ 0 w 11243827"/>
              <a:gd name="connsiteY279" fmla="*/ 5335496 h 5641173"/>
              <a:gd name="connsiteX280" fmla="*/ 0 w 11243827"/>
              <a:gd name="connsiteY280" fmla="*/ 10592 h 5641173"/>
              <a:gd name="connsiteX281" fmla="*/ 11243827 w 11243827"/>
              <a:gd name="connsiteY281"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45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6002 w 11243827"/>
              <a:gd name="connsiteY247" fmla="*/ 5334906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6002 w 11243827"/>
              <a:gd name="connsiteY247" fmla="*/ 5334906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7447 w 11243827"/>
              <a:gd name="connsiteY247" fmla="*/ 5346462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7447 w 11243827"/>
              <a:gd name="connsiteY247" fmla="*/ 5346462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8405 w 11243827"/>
              <a:gd name="connsiteY251" fmla="*/ 5339470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32830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32830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209610 h 5641173"/>
              <a:gd name="connsiteX3" fmla="*/ 11240675 w 11243827"/>
              <a:gd name="connsiteY3" fmla="*/ 5210442 h 5641173"/>
              <a:gd name="connsiteX4" fmla="*/ 11179959 w 11243827"/>
              <a:gd name="connsiteY4" fmla="*/ 5221199 h 5641173"/>
              <a:gd name="connsiteX5" fmla="*/ 11105493 w 11243827"/>
              <a:gd name="connsiteY5" fmla="*/ 5259905 h 5641173"/>
              <a:gd name="connsiteX6" fmla="*/ 11078640 w 11243827"/>
              <a:gd name="connsiteY6" fmla="*/ 5263531 h 5641173"/>
              <a:gd name="connsiteX7" fmla="*/ 11079616 w 11243827"/>
              <a:gd name="connsiteY7" fmla="*/ 5270380 h 5641173"/>
              <a:gd name="connsiteX8" fmla="*/ 11069641 w 11243827"/>
              <a:gd name="connsiteY8" fmla="*/ 5270884 h 5641173"/>
              <a:gd name="connsiteX9" fmla="*/ 11047377 w 11243827"/>
              <a:gd name="connsiteY9" fmla="*/ 5271051 h 5641173"/>
              <a:gd name="connsiteX10" fmla="*/ 10980705 w 11243827"/>
              <a:gd name="connsiteY10" fmla="*/ 5272951 h 5641173"/>
              <a:gd name="connsiteX11" fmla="*/ 10962514 w 11243827"/>
              <a:gd name="connsiteY11" fmla="*/ 5286084 h 5641173"/>
              <a:gd name="connsiteX12" fmla="*/ 10945307 w 11243827"/>
              <a:gd name="connsiteY12" fmla="*/ 5286290 h 5641173"/>
              <a:gd name="connsiteX13" fmla="*/ 10845516 w 11243827"/>
              <a:gd name="connsiteY13" fmla="*/ 5303894 h 5641173"/>
              <a:gd name="connsiteX14" fmla="*/ 10831795 w 11243827"/>
              <a:gd name="connsiteY14" fmla="*/ 5305210 h 5641173"/>
              <a:gd name="connsiteX15" fmla="*/ 10824365 w 11243827"/>
              <a:gd name="connsiteY15" fmla="*/ 5311111 h 5641173"/>
              <a:gd name="connsiteX16" fmla="*/ 10797756 w 11243827"/>
              <a:gd name="connsiteY16" fmla="*/ 5312285 h 5641173"/>
              <a:gd name="connsiteX17" fmla="*/ 10796525 w 11243827"/>
              <a:gd name="connsiteY17" fmla="*/ 5315645 h 5641173"/>
              <a:gd name="connsiteX18" fmla="*/ 10709063 w 11243827"/>
              <a:gd name="connsiteY18" fmla="*/ 5344492 h 5641173"/>
              <a:gd name="connsiteX19" fmla="*/ 10694078 w 11243827"/>
              <a:gd name="connsiteY19" fmla="*/ 5349258 h 5641173"/>
              <a:gd name="connsiteX20" fmla="*/ 10681131 w 11243827"/>
              <a:gd name="connsiteY20" fmla="*/ 5347812 h 5641173"/>
              <a:gd name="connsiteX21" fmla="*/ 10609448 w 11243827"/>
              <a:gd name="connsiteY21" fmla="*/ 5351931 h 5641173"/>
              <a:gd name="connsiteX22" fmla="*/ 10592397 w 11243827"/>
              <a:gd name="connsiteY22" fmla="*/ 5349402 h 5641173"/>
              <a:gd name="connsiteX23" fmla="*/ 10585227 w 11243827"/>
              <a:gd name="connsiteY23" fmla="*/ 5344063 h 5641173"/>
              <a:gd name="connsiteX24" fmla="*/ 10557472 w 11243827"/>
              <a:gd name="connsiteY24" fmla="*/ 5354151 h 5641173"/>
              <a:gd name="connsiteX25" fmla="*/ 10514646 w 11243827"/>
              <a:gd name="connsiteY25" fmla="*/ 5361064 h 5641173"/>
              <a:gd name="connsiteX26" fmla="*/ 10494292 w 11243827"/>
              <a:gd name="connsiteY26" fmla="*/ 5366054 h 5641173"/>
              <a:gd name="connsiteX27" fmla="*/ 10477869 w 11243827"/>
              <a:gd name="connsiteY27" fmla="*/ 5363025 h 5641173"/>
              <a:gd name="connsiteX28" fmla="*/ 10384411 w 11243827"/>
              <a:gd name="connsiteY28" fmla="*/ 5362257 h 5641173"/>
              <a:gd name="connsiteX29" fmla="*/ 10362921 w 11243827"/>
              <a:gd name="connsiteY29" fmla="*/ 5357444 h 5641173"/>
              <a:gd name="connsiteX30" fmla="*/ 10352736 w 11243827"/>
              <a:gd name="connsiteY30" fmla="*/ 5347851 h 5641173"/>
              <a:gd name="connsiteX31" fmla="*/ 10344754 w 11243827"/>
              <a:gd name="connsiteY31" fmla="*/ 5351272 h 5641173"/>
              <a:gd name="connsiteX32" fmla="*/ 10288226 w 11243827"/>
              <a:gd name="connsiteY32" fmla="*/ 5351613 h 5641173"/>
              <a:gd name="connsiteX33" fmla="*/ 10251350 w 11243827"/>
              <a:gd name="connsiteY33" fmla="*/ 5352711 h 5641173"/>
              <a:gd name="connsiteX34" fmla="*/ 10249108 w 11243827"/>
              <a:gd name="connsiteY34" fmla="*/ 5365881 h 5641173"/>
              <a:gd name="connsiteX35" fmla="*/ 10216272 w 11243827"/>
              <a:gd name="connsiteY35" fmla="*/ 5370573 h 5641173"/>
              <a:gd name="connsiteX36" fmla="*/ 10181278 w 11243827"/>
              <a:gd name="connsiteY36" fmla="*/ 5362119 h 5641173"/>
              <a:gd name="connsiteX37" fmla="*/ 10140033 w 11243827"/>
              <a:gd name="connsiteY37" fmla="*/ 5363304 h 5641173"/>
              <a:gd name="connsiteX38" fmla="*/ 10115353 w 11243827"/>
              <a:gd name="connsiteY38" fmla="*/ 5363869 h 5641173"/>
              <a:gd name="connsiteX39" fmla="*/ 10050578 w 11243827"/>
              <a:gd name="connsiteY39" fmla="*/ 5376153 h 5641173"/>
              <a:gd name="connsiteX40" fmla="*/ 9945478 w 11243827"/>
              <a:gd name="connsiteY40" fmla="*/ 5422859 h 5641173"/>
              <a:gd name="connsiteX41" fmla="*/ 9912481 w 11243827"/>
              <a:gd name="connsiteY41" fmla="*/ 5429477 h 5641173"/>
              <a:gd name="connsiteX42" fmla="*/ 9906713 w 11243827"/>
              <a:gd name="connsiteY42" fmla="*/ 5426784 h 5641173"/>
              <a:gd name="connsiteX43" fmla="*/ 9742436 w 11243827"/>
              <a:gd name="connsiteY43" fmla="*/ 5454834 h 5641173"/>
              <a:gd name="connsiteX44" fmla="*/ 9713044 w 11243827"/>
              <a:gd name="connsiteY44" fmla="*/ 5456476 h 5641173"/>
              <a:gd name="connsiteX45" fmla="*/ 9691033 w 11243827"/>
              <a:gd name="connsiteY45" fmla="*/ 5455451 h 5641173"/>
              <a:gd name="connsiteX46" fmla="*/ 9638355 w 11243827"/>
              <a:gd name="connsiteY46" fmla="*/ 5464794 h 5641173"/>
              <a:gd name="connsiteX47" fmla="*/ 9552434 w 11243827"/>
              <a:gd name="connsiteY47" fmla="*/ 5485280 h 5641173"/>
              <a:gd name="connsiteX48" fmla="*/ 9533883 w 11243827"/>
              <a:gd name="connsiteY48" fmla="*/ 5488516 h 5641173"/>
              <a:gd name="connsiteX49" fmla="*/ 9516916 w 11243827"/>
              <a:gd name="connsiteY49" fmla="*/ 5486828 h 5641173"/>
              <a:gd name="connsiteX50" fmla="*/ 9512093 w 11243827"/>
              <a:gd name="connsiteY50" fmla="*/ 5482541 h 5641173"/>
              <a:gd name="connsiteX51" fmla="*/ 9501725 w 11243827"/>
              <a:gd name="connsiteY51" fmla="*/ 5483603 h 5641173"/>
              <a:gd name="connsiteX52" fmla="*/ 9498754 w 11243827"/>
              <a:gd name="connsiteY52" fmla="*/ 5482951 h 5641173"/>
              <a:gd name="connsiteX53" fmla="*/ 9481932 w 11243827"/>
              <a:gd name="connsiteY53" fmla="*/ 5480151 h 5641173"/>
              <a:gd name="connsiteX54" fmla="*/ 9451321 w 11243827"/>
              <a:gd name="connsiteY54" fmla="*/ 5497375 h 5641173"/>
              <a:gd name="connsiteX55" fmla="*/ 9409298 w 11243827"/>
              <a:gd name="connsiteY55" fmla="*/ 5499478 h 5641173"/>
              <a:gd name="connsiteX56" fmla="*/ 9303056 w 11243827"/>
              <a:gd name="connsiteY56" fmla="*/ 5519093 h 5641173"/>
              <a:gd name="connsiteX57" fmla="*/ 9229078 w 11243827"/>
              <a:gd name="connsiteY57" fmla="*/ 5524154 h 5641173"/>
              <a:gd name="connsiteX58" fmla="*/ 9165105 w 11243827"/>
              <a:gd name="connsiteY58" fmla="*/ 5532892 h 5641173"/>
              <a:gd name="connsiteX59" fmla="*/ 9077301 w 11243827"/>
              <a:gd name="connsiteY59" fmla="*/ 5580356 h 5641173"/>
              <a:gd name="connsiteX60" fmla="*/ 8960065 w 11243827"/>
              <a:gd name="connsiteY60" fmla="*/ 5597982 h 5641173"/>
              <a:gd name="connsiteX61" fmla="*/ 8953536 w 11243827"/>
              <a:gd name="connsiteY61" fmla="*/ 5606638 h 5641173"/>
              <a:gd name="connsiteX62" fmla="*/ 8943907 w 11243827"/>
              <a:gd name="connsiteY62" fmla="*/ 5612541 h 5641173"/>
              <a:gd name="connsiteX63" fmla="*/ 8942046 w 11243827"/>
              <a:gd name="connsiteY63" fmla="*/ 5612112 h 5641173"/>
              <a:gd name="connsiteX64" fmla="*/ 8928824 w 11243827"/>
              <a:gd name="connsiteY64" fmla="*/ 5615549 h 5641173"/>
              <a:gd name="connsiteX65" fmla="*/ 8927294 w 11243827"/>
              <a:gd name="connsiteY65" fmla="*/ 5618607 h 5641173"/>
              <a:gd name="connsiteX66" fmla="*/ 8918651 w 11243827"/>
              <a:gd name="connsiteY66" fmla="*/ 5621688 h 5641173"/>
              <a:gd name="connsiteX67" fmla="*/ 8902772 w 11243827"/>
              <a:gd name="connsiteY67" fmla="*/ 5629703 h 5641173"/>
              <a:gd name="connsiteX68" fmla="*/ 8898724 w 11243827"/>
              <a:gd name="connsiteY68" fmla="*/ 5629379 h 5641173"/>
              <a:gd name="connsiteX69" fmla="*/ 8873099 w 11243827"/>
              <a:gd name="connsiteY69" fmla="*/ 5638628 h 5641173"/>
              <a:gd name="connsiteX70" fmla="*/ 8872234 w 11243827"/>
              <a:gd name="connsiteY70" fmla="*/ 5637889 h 5641173"/>
              <a:gd name="connsiteX71" fmla="*/ 8862777 w 11243827"/>
              <a:gd name="connsiteY71" fmla="*/ 5636711 h 5641173"/>
              <a:gd name="connsiteX72" fmla="*/ 8845869 w 11243827"/>
              <a:gd name="connsiteY72" fmla="*/ 5636436 h 5641173"/>
              <a:gd name="connsiteX73" fmla="*/ 8800548 w 11243827"/>
              <a:gd name="connsiteY73" fmla="*/ 5625084 h 5641173"/>
              <a:gd name="connsiteX74" fmla="*/ 8773774 w 11243827"/>
              <a:gd name="connsiteY74" fmla="*/ 5634630 h 5641173"/>
              <a:gd name="connsiteX75" fmla="*/ 8698255 w 11243827"/>
              <a:gd name="connsiteY75" fmla="*/ 5636083 h 5641173"/>
              <a:gd name="connsiteX76" fmla="*/ 8619167 w 11243827"/>
              <a:gd name="connsiteY76" fmla="*/ 5619130 h 5641173"/>
              <a:gd name="connsiteX77" fmla="*/ 8539822 w 11243827"/>
              <a:gd name="connsiteY77" fmla="*/ 5616905 h 5641173"/>
              <a:gd name="connsiteX78" fmla="*/ 8511094 w 11243827"/>
              <a:gd name="connsiteY78" fmla="*/ 5617360 h 5641173"/>
              <a:gd name="connsiteX79" fmla="*/ 8459886 w 11243827"/>
              <a:gd name="connsiteY79" fmla="*/ 5612612 h 5641173"/>
              <a:gd name="connsiteX80" fmla="*/ 8436432 w 11243827"/>
              <a:gd name="connsiteY80" fmla="*/ 5606990 h 5641173"/>
              <a:gd name="connsiteX81" fmla="*/ 8435403 w 11243827"/>
              <a:gd name="connsiteY81" fmla="*/ 5607336 h 5641173"/>
              <a:gd name="connsiteX82" fmla="*/ 8433307 w 11243827"/>
              <a:gd name="connsiteY82" fmla="*/ 5604917 h 5641173"/>
              <a:gd name="connsiteX83" fmla="*/ 8428968 w 11243827"/>
              <a:gd name="connsiteY83" fmla="*/ 5603796 h 5641173"/>
              <a:gd name="connsiteX84" fmla="*/ 8417124 w 11243827"/>
              <a:gd name="connsiteY84" fmla="*/ 5604518 h 5641173"/>
              <a:gd name="connsiteX85" fmla="*/ 8412669 w 11243827"/>
              <a:gd name="connsiteY85" fmla="*/ 5605413 h 5641173"/>
              <a:gd name="connsiteX86" fmla="*/ 8406152 w 11243827"/>
              <a:gd name="connsiteY86" fmla="*/ 5605396 h 5641173"/>
              <a:gd name="connsiteX87" fmla="*/ 8405989 w 11243827"/>
              <a:gd name="connsiteY87" fmla="*/ 5605197 h 5641173"/>
              <a:gd name="connsiteX88" fmla="*/ 8399884 w 11243827"/>
              <a:gd name="connsiteY88" fmla="*/ 5605568 h 5641173"/>
              <a:gd name="connsiteX89" fmla="*/ 8370014 w 11243827"/>
              <a:gd name="connsiteY89" fmla="*/ 5609900 h 5641173"/>
              <a:gd name="connsiteX90" fmla="*/ 8330544 w 11243827"/>
              <a:gd name="connsiteY90" fmla="*/ 5590964 h 5641173"/>
              <a:gd name="connsiteX91" fmla="*/ 8314221 w 11243827"/>
              <a:gd name="connsiteY91" fmla="*/ 5587682 h 5641173"/>
              <a:gd name="connsiteX92" fmla="*/ 8305502 w 11243827"/>
              <a:gd name="connsiteY92" fmla="*/ 5584868 h 5641173"/>
              <a:gd name="connsiteX93" fmla="*/ 8304962 w 11243827"/>
              <a:gd name="connsiteY93" fmla="*/ 5584007 h 5641173"/>
              <a:gd name="connsiteX94" fmla="*/ 8276324 w 11243827"/>
              <a:gd name="connsiteY94" fmla="*/ 5588260 h 5641173"/>
              <a:gd name="connsiteX95" fmla="*/ 8272522 w 11243827"/>
              <a:gd name="connsiteY95" fmla="*/ 5587226 h 5641173"/>
              <a:gd name="connsiteX96" fmla="*/ 8253857 w 11243827"/>
              <a:gd name="connsiteY96" fmla="*/ 5592043 h 5641173"/>
              <a:gd name="connsiteX97" fmla="*/ 8244212 w 11243827"/>
              <a:gd name="connsiteY97" fmla="*/ 5593439 h 5641173"/>
              <a:gd name="connsiteX98" fmla="*/ 8241488 w 11243827"/>
              <a:gd name="connsiteY98" fmla="*/ 5596085 h 5641173"/>
              <a:gd name="connsiteX99" fmla="*/ 8227256 w 11243827"/>
              <a:gd name="connsiteY99" fmla="*/ 5597005 h 5641173"/>
              <a:gd name="connsiteX100" fmla="*/ 8225619 w 11243827"/>
              <a:gd name="connsiteY100" fmla="*/ 5596262 h 5641173"/>
              <a:gd name="connsiteX101" fmla="*/ 8213882 w 11243827"/>
              <a:gd name="connsiteY101" fmla="*/ 5600179 h 5641173"/>
              <a:gd name="connsiteX102" fmla="*/ 8204045 w 11243827"/>
              <a:gd name="connsiteY102" fmla="*/ 5607275 h 5641173"/>
              <a:gd name="connsiteX103" fmla="*/ 8082989 w 11243827"/>
              <a:gd name="connsiteY103" fmla="*/ 5603160 h 5641173"/>
              <a:gd name="connsiteX104" fmla="*/ 7976942 w 11243827"/>
              <a:gd name="connsiteY104" fmla="*/ 5598455 h 5641173"/>
              <a:gd name="connsiteX105" fmla="*/ 7950121 w 11243827"/>
              <a:gd name="connsiteY105" fmla="*/ 5590893 h 5641173"/>
              <a:gd name="connsiteX106" fmla="*/ 7727691 w 11243827"/>
              <a:gd name="connsiteY106" fmla="*/ 5621064 h 5641173"/>
              <a:gd name="connsiteX107" fmla="*/ 7685998 w 11243827"/>
              <a:gd name="connsiteY107" fmla="*/ 5615564 h 5641173"/>
              <a:gd name="connsiteX108" fmla="*/ 7649302 w 11243827"/>
              <a:gd name="connsiteY108" fmla="*/ 5626541 h 5641173"/>
              <a:gd name="connsiteX109" fmla="*/ 7634083 w 11243827"/>
              <a:gd name="connsiteY109" fmla="*/ 5620862 h 5641173"/>
              <a:gd name="connsiteX110" fmla="*/ 7631455 w 11243827"/>
              <a:gd name="connsiteY110" fmla="*/ 5619708 h 5641173"/>
              <a:gd name="connsiteX111" fmla="*/ 7620952 w 11243827"/>
              <a:gd name="connsiteY111" fmla="*/ 5618872 h 5641173"/>
              <a:gd name="connsiteX112" fmla="*/ 7617992 w 11243827"/>
              <a:gd name="connsiteY112" fmla="*/ 5613914 h 5641173"/>
              <a:gd name="connsiteX113" fmla="*/ 7602182 w 11243827"/>
              <a:gd name="connsiteY113" fmla="*/ 5609271 h 5641173"/>
              <a:gd name="connsiteX114" fmla="*/ 7582847 w 11243827"/>
              <a:gd name="connsiteY114" fmla="*/ 5609047 h 5641173"/>
              <a:gd name="connsiteX115" fmla="*/ 7514158 w 11243827"/>
              <a:gd name="connsiteY115" fmla="*/ 5607737 h 5641173"/>
              <a:gd name="connsiteX116" fmla="*/ 7502955 w 11243827"/>
              <a:gd name="connsiteY116" fmla="*/ 5610415 h 5641173"/>
              <a:gd name="connsiteX117" fmla="*/ 7466391 w 11243827"/>
              <a:gd name="connsiteY117" fmla="*/ 5605949 h 5641173"/>
              <a:gd name="connsiteX118" fmla="*/ 7433806 w 11243827"/>
              <a:gd name="connsiteY118" fmla="*/ 5604945 h 5641173"/>
              <a:gd name="connsiteX119" fmla="*/ 7412693 w 11243827"/>
              <a:gd name="connsiteY119" fmla="*/ 5607075 h 5641173"/>
              <a:gd name="connsiteX120" fmla="*/ 7407159 w 11243827"/>
              <a:gd name="connsiteY120" fmla="*/ 5605310 h 5641173"/>
              <a:gd name="connsiteX121" fmla="*/ 7385900 w 11243827"/>
              <a:gd name="connsiteY121" fmla="*/ 5604171 h 5641173"/>
              <a:gd name="connsiteX122" fmla="*/ 7375071 w 11243827"/>
              <a:gd name="connsiteY122" fmla="*/ 5606788 h 5641173"/>
              <a:gd name="connsiteX123" fmla="*/ 7364382 w 11243827"/>
              <a:gd name="connsiteY123" fmla="*/ 5600762 h 5641173"/>
              <a:gd name="connsiteX124" fmla="*/ 7361770 w 11243827"/>
              <a:gd name="connsiteY124" fmla="*/ 5596347 h 5641173"/>
              <a:gd name="connsiteX125" fmla="*/ 7346641 w 11243827"/>
              <a:gd name="connsiteY125" fmla="*/ 5598329 h 5641173"/>
              <a:gd name="connsiteX126" fmla="*/ 7334238 w 11243827"/>
              <a:gd name="connsiteY126" fmla="*/ 5594014 h 5641173"/>
              <a:gd name="connsiteX127" fmla="*/ 7323426 w 11243827"/>
              <a:gd name="connsiteY127" fmla="*/ 5596835 h 5641173"/>
              <a:gd name="connsiteX128" fmla="*/ 7318938 w 11243827"/>
              <a:gd name="connsiteY128" fmla="*/ 5596200 h 5641173"/>
              <a:gd name="connsiteX129" fmla="*/ 7307784 w 11243827"/>
              <a:gd name="connsiteY129" fmla="*/ 5594065 h 5641173"/>
              <a:gd name="connsiteX130" fmla="*/ 7288540 w 11243827"/>
              <a:gd name="connsiteY130" fmla="*/ 5589320 h 5641173"/>
              <a:gd name="connsiteX131" fmla="*/ 7282537 w 11243827"/>
              <a:gd name="connsiteY131" fmla="*/ 5588660 h 5641173"/>
              <a:gd name="connsiteX132" fmla="*/ 7269466 w 11243827"/>
              <a:gd name="connsiteY132" fmla="*/ 5581404 h 5641173"/>
              <a:gd name="connsiteX133" fmla="*/ 7244165 w 11243827"/>
              <a:gd name="connsiteY133" fmla="*/ 5575200 h 5641173"/>
              <a:gd name="connsiteX134" fmla="*/ 7199619 w 11243827"/>
              <a:gd name="connsiteY134" fmla="*/ 5553550 h 5641173"/>
              <a:gd name="connsiteX135" fmla="*/ 7173434 w 11243827"/>
              <a:gd name="connsiteY135" fmla="*/ 5543219 h 5641173"/>
              <a:gd name="connsiteX136" fmla="*/ 7155718 w 11243827"/>
              <a:gd name="connsiteY136" fmla="*/ 5533697 h 5641173"/>
              <a:gd name="connsiteX137" fmla="*/ 7103430 w 11243827"/>
              <a:gd name="connsiteY137" fmla="*/ 5520249 h 5641173"/>
              <a:gd name="connsiteX138" fmla="*/ 7013746 w 11243827"/>
              <a:gd name="connsiteY138" fmla="*/ 5502470 h 5641173"/>
              <a:gd name="connsiteX139" fmla="*/ 6995379 w 11243827"/>
              <a:gd name="connsiteY139" fmla="*/ 5497693 h 5641173"/>
              <a:gd name="connsiteX140" fmla="*/ 6982475 w 11243827"/>
              <a:gd name="connsiteY140" fmla="*/ 5489641 h 5641173"/>
              <a:gd name="connsiteX141" fmla="*/ 6981994 w 11243827"/>
              <a:gd name="connsiteY141" fmla="*/ 5484335 h 5641173"/>
              <a:gd name="connsiteX142" fmla="*/ 6972355 w 11243827"/>
              <a:gd name="connsiteY142" fmla="*/ 5481074 h 5641173"/>
              <a:gd name="connsiteX143" fmla="*/ 6970394 w 11243827"/>
              <a:gd name="connsiteY143" fmla="*/ 5479383 h 5641173"/>
              <a:gd name="connsiteX144" fmla="*/ 6958543 w 11243827"/>
              <a:gd name="connsiteY144" fmla="*/ 5470507 h 5641173"/>
              <a:gd name="connsiteX145" fmla="*/ 6918276 w 11243827"/>
              <a:gd name="connsiteY145" fmla="*/ 5472034 h 5641173"/>
              <a:gd name="connsiteX146" fmla="*/ 6881046 w 11243827"/>
              <a:gd name="connsiteY146" fmla="*/ 5457070 h 5641173"/>
              <a:gd name="connsiteX147" fmla="*/ 6752164 w 11243827"/>
              <a:gd name="connsiteY147" fmla="*/ 5425021 h 5641173"/>
              <a:gd name="connsiteX148" fmla="*/ 6724964 w 11243827"/>
              <a:gd name="connsiteY148" fmla="*/ 5414071 h 5641173"/>
              <a:gd name="connsiteX149" fmla="*/ 6683286 w 11243827"/>
              <a:gd name="connsiteY149" fmla="*/ 5432830 h 5641173"/>
              <a:gd name="connsiteX150" fmla="*/ 6644277 w 11243827"/>
              <a:gd name="connsiteY150" fmla="*/ 5429684 h 5641173"/>
              <a:gd name="connsiteX151" fmla="*/ 6532914 w 11243827"/>
              <a:gd name="connsiteY151" fmla="*/ 5431205 h 5641173"/>
              <a:gd name="connsiteX152" fmla="*/ 6307459 w 11243827"/>
              <a:gd name="connsiteY152" fmla="*/ 5467087 h 5641173"/>
              <a:gd name="connsiteX153" fmla="*/ 6196243 w 11243827"/>
              <a:gd name="connsiteY153" fmla="*/ 5515042 h 5641173"/>
              <a:gd name="connsiteX154" fmla="*/ 6099124 w 11243827"/>
              <a:gd name="connsiteY154" fmla="*/ 5516848 h 5641173"/>
              <a:gd name="connsiteX155" fmla="*/ 6016077 w 11243827"/>
              <a:gd name="connsiteY155" fmla="*/ 5528642 h 5641173"/>
              <a:gd name="connsiteX156" fmla="*/ 6004389 w 11243827"/>
              <a:gd name="connsiteY156" fmla="*/ 5531206 h 5641173"/>
              <a:gd name="connsiteX157" fmla="*/ 5933945 w 11243827"/>
              <a:gd name="connsiteY157" fmla="*/ 5538840 h 5641173"/>
              <a:gd name="connsiteX158" fmla="*/ 5883936 w 11243827"/>
              <a:gd name="connsiteY158" fmla="*/ 5553807 h 5641173"/>
              <a:gd name="connsiteX159" fmla="*/ 5798331 w 11243827"/>
              <a:gd name="connsiteY159" fmla="*/ 5564248 h 5641173"/>
              <a:gd name="connsiteX160" fmla="*/ 5712738 w 11243827"/>
              <a:gd name="connsiteY160" fmla="*/ 5573120 h 5641173"/>
              <a:gd name="connsiteX161" fmla="*/ 5681342 w 11243827"/>
              <a:gd name="connsiteY161" fmla="*/ 5575621 h 5641173"/>
              <a:gd name="connsiteX162" fmla="*/ 5627167 w 11243827"/>
              <a:gd name="connsiteY162" fmla="*/ 5583215 h 5641173"/>
              <a:gd name="connsiteX163" fmla="*/ 5591414 w 11243827"/>
              <a:gd name="connsiteY163" fmla="*/ 5587695 h 5641173"/>
              <a:gd name="connsiteX164" fmla="*/ 5583028 w 11243827"/>
              <a:gd name="connsiteY164" fmla="*/ 5580877 h 5641173"/>
              <a:gd name="connsiteX165" fmla="*/ 5549426 w 11243827"/>
              <a:gd name="connsiteY165" fmla="*/ 5582858 h 5641173"/>
              <a:gd name="connsiteX166" fmla="*/ 5519999 w 11243827"/>
              <a:gd name="connsiteY166" fmla="*/ 5592246 h 5641173"/>
              <a:gd name="connsiteX167" fmla="*/ 5480028 w 11243827"/>
              <a:gd name="connsiteY167" fmla="*/ 5597282 h 5641173"/>
              <a:gd name="connsiteX168" fmla="*/ 5456175 w 11243827"/>
              <a:gd name="connsiteY168" fmla="*/ 5600371 h 5641173"/>
              <a:gd name="connsiteX169" fmla="*/ 5388463 w 11243827"/>
              <a:gd name="connsiteY169" fmla="*/ 5602638 h 5641173"/>
              <a:gd name="connsiteX170" fmla="*/ 5265898 w 11243827"/>
              <a:gd name="connsiteY170" fmla="*/ 5591830 h 5641173"/>
              <a:gd name="connsiteX171" fmla="*/ 5231231 w 11243827"/>
              <a:gd name="connsiteY171" fmla="*/ 5592790 h 5641173"/>
              <a:gd name="connsiteX172" fmla="*/ 5226996 w 11243827"/>
              <a:gd name="connsiteY172" fmla="*/ 5595040 h 5641173"/>
              <a:gd name="connsiteX173" fmla="*/ 5175988 w 11243827"/>
              <a:gd name="connsiteY173" fmla="*/ 5588131 h 5641173"/>
              <a:gd name="connsiteX174" fmla="*/ 5107470 w 11243827"/>
              <a:gd name="connsiteY174" fmla="*/ 5594771 h 5641173"/>
              <a:gd name="connsiteX175" fmla="*/ 5027868 w 11243827"/>
              <a:gd name="connsiteY175" fmla="*/ 5605624 h 5641173"/>
              <a:gd name="connsiteX176" fmla="*/ 5007324 w 11243827"/>
              <a:gd name="connsiteY176" fmla="*/ 5609209 h 5641173"/>
              <a:gd name="connsiteX177" fmla="*/ 4952559 w 11243827"/>
              <a:gd name="connsiteY177" fmla="*/ 5611402 h 5641173"/>
              <a:gd name="connsiteX178" fmla="*/ 4826081 w 11243827"/>
              <a:gd name="connsiteY178" fmla="*/ 5616191 h 5641173"/>
              <a:gd name="connsiteX179" fmla="*/ 4823501 w 11243827"/>
              <a:gd name="connsiteY179" fmla="*/ 5619174 h 5641173"/>
              <a:gd name="connsiteX180" fmla="*/ 4813093 w 11243827"/>
              <a:gd name="connsiteY180" fmla="*/ 5620026 h 5641173"/>
              <a:gd name="connsiteX181" fmla="*/ 4810563 w 11243827"/>
              <a:gd name="connsiteY181" fmla="*/ 5620787 h 5641173"/>
              <a:gd name="connsiteX182" fmla="*/ 4795818 w 11243827"/>
              <a:gd name="connsiteY182" fmla="*/ 5624618 h 5641173"/>
              <a:gd name="connsiteX183" fmla="*/ 4758404 w 11243827"/>
              <a:gd name="connsiteY183" fmla="*/ 5619510 h 5641173"/>
              <a:gd name="connsiteX184" fmla="*/ 4717254 w 11243827"/>
              <a:gd name="connsiteY184" fmla="*/ 5624155 h 5641173"/>
              <a:gd name="connsiteX185" fmla="*/ 4591958 w 11243827"/>
              <a:gd name="connsiteY185" fmla="*/ 5624710 h 5641173"/>
              <a:gd name="connsiteX186" fmla="*/ 4476215 w 11243827"/>
              <a:gd name="connsiteY186" fmla="*/ 5628210 h 5641173"/>
              <a:gd name="connsiteX187" fmla="*/ 4425193 w 11243827"/>
              <a:gd name="connsiteY187" fmla="*/ 5627414 h 5641173"/>
              <a:gd name="connsiteX188" fmla="*/ 4383866 w 11243827"/>
              <a:gd name="connsiteY188" fmla="*/ 5626546 h 5641173"/>
              <a:gd name="connsiteX189" fmla="*/ 4385596 w 11243827"/>
              <a:gd name="connsiteY189" fmla="*/ 5634646 h 5641173"/>
              <a:gd name="connsiteX190" fmla="*/ 4360864 w 11243827"/>
              <a:gd name="connsiteY190" fmla="*/ 5641173 h 5641173"/>
              <a:gd name="connsiteX191" fmla="*/ 4328321 w 11243827"/>
              <a:gd name="connsiteY191" fmla="*/ 5626332 h 5641173"/>
              <a:gd name="connsiteX192" fmla="*/ 4309842 w 11243827"/>
              <a:gd name="connsiteY192" fmla="*/ 5626471 h 5641173"/>
              <a:gd name="connsiteX193" fmla="*/ 4277424 w 11243827"/>
              <a:gd name="connsiteY193" fmla="*/ 5631598 h 5641173"/>
              <a:gd name="connsiteX194" fmla="*/ 4266627 w 11243827"/>
              <a:gd name="connsiteY194" fmla="*/ 5633969 h 5641173"/>
              <a:gd name="connsiteX195" fmla="*/ 4185525 w 11243827"/>
              <a:gd name="connsiteY195" fmla="*/ 5617508 h 5641173"/>
              <a:gd name="connsiteX196" fmla="*/ 4177617 w 11243827"/>
              <a:gd name="connsiteY196" fmla="*/ 5610903 h 5641173"/>
              <a:gd name="connsiteX197" fmla="*/ 4136948 w 11243827"/>
              <a:gd name="connsiteY197" fmla="*/ 5608031 h 5641173"/>
              <a:gd name="connsiteX198" fmla="*/ 4132323 w 11243827"/>
              <a:gd name="connsiteY198" fmla="*/ 5609784 h 5641173"/>
              <a:gd name="connsiteX199" fmla="*/ 4098620 w 11243827"/>
              <a:gd name="connsiteY199" fmla="*/ 5599672 h 5641173"/>
              <a:gd name="connsiteX200" fmla="*/ 3963475 w 11243827"/>
              <a:gd name="connsiteY200" fmla="*/ 5581841 h 5641173"/>
              <a:gd name="connsiteX201" fmla="*/ 3703613 w 11243827"/>
              <a:gd name="connsiteY201" fmla="*/ 5572482 h 5641173"/>
              <a:gd name="connsiteX202" fmla="*/ 3432987 w 11243827"/>
              <a:gd name="connsiteY202" fmla="*/ 5545768 h 5641173"/>
              <a:gd name="connsiteX203" fmla="*/ 3176381 w 11243827"/>
              <a:gd name="connsiteY203" fmla="*/ 5556110 h 5641173"/>
              <a:gd name="connsiteX204" fmla="*/ 2710156 w 11243827"/>
              <a:gd name="connsiteY204" fmla="*/ 5527517 h 5641173"/>
              <a:gd name="connsiteX205" fmla="*/ 2550206 w 11243827"/>
              <a:gd name="connsiteY205" fmla="*/ 5524958 h 5641173"/>
              <a:gd name="connsiteX206" fmla="*/ 2443041 w 11243827"/>
              <a:gd name="connsiteY206" fmla="*/ 5523990 h 5641173"/>
              <a:gd name="connsiteX207" fmla="*/ 2435613 w 11243827"/>
              <a:gd name="connsiteY207" fmla="*/ 5526704 h 5641173"/>
              <a:gd name="connsiteX208" fmla="*/ 2405682 w 11243827"/>
              <a:gd name="connsiteY208" fmla="*/ 5528307 h 5641173"/>
              <a:gd name="connsiteX209" fmla="*/ 2397487 w 11243827"/>
              <a:gd name="connsiteY209" fmla="*/ 5540337 h 5641173"/>
              <a:gd name="connsiteX210" fmla="*/ 2297454 w 11243827"/>
              <a:gd name="connsiteY210" fmla="*/ 5550765 h 5641173"/>
              <a:gd name="connsiteX211" fmla="*/ 2056700 w 11243827"/>
              <a:gd name="connsiteY211" fmla="*/ 5555489 h 5641173"/>
              <a:gd name="connsiteX212" fmla="*/ 1878530 w 11243827"/>
              <a:gd name="connsiteY212" fmla="*/ 5535330 h 5641173"/>
              <a:gd name="connsiteX213" fmla="*/ 1859292 w 11243827"/>
              <a:gd name="connsiteY213" fmla="*/ 5535461 h 5641173"/>
              <a:gd name="connsiteX214" fmla="*/ 1835626 w 11243827"/>
              <a:gd name="connsiteY214" fmla="*/ 5533793 h 5641173"/>
              <a:gd name="connsiteX215" fmla="*/ 1798939 w 11243827"/>
              <a:gd name="connsiteY215" fmla="*/ 5540285 h 5641173"/>
              <a:gd name="connsiteX216" fmla="*/ 1779046 w 11243827"/>
              <a:gd name="connsiteY216" fmla="*/ 5549949 h 5641173"/>
              <a:gd name="connsiteX217" fmla="*/ 1772421 w 11243827"/>
              <a:gd name="connsiteY217" fmla="*/ 5549018 h 5641173"/>
              <a:gd name="connsiteX218" fmla="*/ 1772052 w 11243827"/>
              <a:gd name="connsiteY218" fmla="*/ 5545689 h 5641173"/>
              <a:gd name="connsiteX219" fmla="*/ 1711543 w 11243827"/>
              <a:gd name="connsiteY219" fmla="*/ 5534558 h 5641173"/>
              <a:gd name="connsiteX220" fmla="*/ 1631462 w 11243827"/>
              <a:gd name="connsiteY220" fmla="*/ 5491807 h 5641173"/>
              <a:gd name="connsiteX221" fmla="*/ 1538763 w 11243827"/>
              <a:gd name="connsiteY221" fmla="*/ 5482781 h 5641173"/>
              <a:gd name="connsiteX222" fmla="*/ 1501533 w 11243827"/>
              <a:gd name="connsiteY222" fmla="*/ 5467817 h 5641173"/>
              <a:gd name="connsiteX223" fmla="*/ 1461266 w 11243827"/>
              <a:gd name="connsiteY223" fmla="*/ 5469343 h 5641173"/>
              <a:gd name="connsiteX224" fmla="*/ 1449415 w 11243827"/>
              <a:gd name="connsiteY224" fmla="*/ 5460467 h 5641173"/>
              <a:gd name="connsiteX225" fmla="*/ 1447454 w 11243827"/>
              <a:gd name="connsiteY225" fmla="*/ 5458776 h 5641173"/>
              <a:gd name="connsiteX226" fmla="*/ 1437814 w 11243827"/>
              <a:gd name="connsiteY226" fmla="*/ 5455515 h 5641173"/>
              <a:gd name="connsiteX227" fmla="*/ 1437334 w 11243827"/>
              <a:gd name="connsiteY227" fmla="*/ 5450209 h 5641173"/>
              <a:gd name="connsiteX228" fmla="*/ 1424429 w 11243827"/>
              <a:gd name="connsiteY228" fmla="*/ 5442157 h 5641173"/>
              <a:gd name="connsiteX229" fmla="*/ 1406063 w 11243827"/>
              <a:gd name="connsiteY229" fmla="*/ 5437380 h 5641173"/>
              <a:gd name="connsiteX230" fmla="*/ 1316379 w 11243827"/>
              <a:gd name="connsiteY230" fmla="*/ 5419601 h 5641173"/>
              <a:gd name="connsiteX231" fmla="*/ 1264090 w 11243827"/>
              <a:gd name="connsiteY231" fmla="*/ 5406153 h 5641173"/>
              <a:gd name="connsiteX232" fmla="*/ 1246374 w 11243827"/>
              <a:gd name="connsiteY232" fmla="*/ 5396631 h 5641173"/>
              <a:gd name="connsiteX233" fmla="*/ 1220190 w 11243827"/>
              <a:gd name="connsiteY233" fmla="*/ 5386301 h 5641173"/>
              <a:gd name="connsiteX234" fmla="*/ 1175643 w 11243827"/>
              <a:gd name="connsiteY234" fmla="*/ 5364651 h 5641173"/>
              <a:gd name="connsiteX235" fmla="*/ 1150342 w 11243827"/>
              <a:gd name="connsiteY235" fmla="*/ 5358447 h 5641173"/>
              <a:gd name="connsiteX236" fmla="*/ 1112024 w 11243827"/>
              <a:gd name="connsiteY236" fmla="*/ 5345786 h 5641173"/>
              <a:gd name="connsiteX237" fmla="*/ 1100870 w 11243827"/>
              <a:gd name="connsiteY237" fmla="*/ 5343651 h 5641173"/>
              <a:gd name="connsiteX238" fmla="*/ 1096383 w 11243827"/>
              <a:gd name="connsiteY238" fmla="*/ 5343015 h 5641173"/>
              <a:gd name="connsiteX239" fmla="*/ 1058039 w 11243827"/>
              <a:gd name="connsiteY239" fmla="*/ 5343504 h 5641173"/>
              <a:gd name="connsiteX240" fmla="*/ 1055426 w 11243827"/>
              <a:gd name="connsiteY240" fmla="*/ 5339088 h 5641173"/>
              <a:gd name="connsiteX241" fmla="*/ 1044738 w 11243827"/>
              <a:gd name="connsiteY241" fmla="*/ 5333063 h 5641173"/>
              <a:gd name="connsiteX242" fmla="*/ 1033909 w 11243827"/>
              <a:gd name="connsiteY242" fmla="*/ 5335680 h 5641173"/>
              <a:gd name="connsiteX243" fmla="*/ 1012649 w 11243827"/>
              <a:gd name="connsiteY243" fmla="*/ 5334541 h 5641173"/>
              <a:gd name="connsiteX244" fmla="*/ 1007115 w 11243827"/>
              <a:gd name="connsiteY244" fmla="*/ 5332775 h 5641173"/>
              <a:gd name="connsiteX245" fmla="*/ 987447 w 11243827"/>
              <a:gd name="connsiteY245" fmla="*/ 5346462 h 5641173"/>
              <a:gd name="connsiteX246" fmla="*/ 953418 w 11243827"/>
              <a:gd name="connsiteY246" fmla="*/ 5333901 h 5641173"/>
              <a:gd name="connsiteX247" fmla="*/ 916854 w 11243827"/>
              <a:gd name="connsiteY247" fmla="*/ 5329435 h 5641173"/>
              <a:gd name="connsiteX248" fmla="*/ 905651 w 11243827"/>
              <a:gd name="connsiteY248" fmla="*/ 5332114 h 5641173"/>
              <a:gd name="connsiteX249" fmla="*/ 838405 w 11243827"/>
              <a:gd name="connsiteY249" fmla="*/ 5339470 h 5641173"/>
              <a:gd name="connsiteX250" fmla="*/ 817627 w 11243827"/>
              <a:gd name="connsiteY250" fmla="*/ 5330580 h 5641173"/>
              <a:gd name="connsiteX251" fmla="*/ 801817 w 11243827"/>
              <a:gd name="connsiteY251" fmla="*/ 5325937 h 5641173"/>
              <a:gd name="connsiteX252" fmla="*/ 798857 w 11243827"/>
              <a:gd name="connsiteY252" fmla="*/ 5320979 h 5641173"/>
              <a:gd name="connsiteX253" fmla="*/ 788354 w 11243827"/>
              <a:gd name="connsiteY253" fmla="*/ 5320143 h 5641173"/>
              <a:gd name="connsiteX254" fmla="*/ 785726 w 11243827"/>
              <a:gd name="connsiteY254" fmla="*/ 5318989 h 5641173"/>
              <a:gd name="connsiteX255" fmla="*/ 770507 w 11243827"/>
              <a:gd name="connsiteY255" fmla="*/ 5313309 h 5641173"/>
              <a:gd name="connsiteX256" fmla="*/ 733810 w 11243827"/>
              <a:gd name="connsiteY256" fmla="*/ 5324286 h 5641173"/>
              <a:gd name="connsiteX257" fmla="*/ 692117 w 11243827"/>
              <a:gd name="connsiteY257" fmla="*/ 5318786 h 5641173"/>
              <a:gd name="connsiteX258" fmla="*/ 574943 w 11243827"/>
              <a:gd name="connsiteY258" fmla="*/ 5327578 h 5641173"/>
              <a:gd name="connsiteX259" fmla="*/ 441302 w 11243827"/>
              <a:gd name="connsiteY259" fmla="*/ 5307062 h 5641173"/>
              <a:gd name="connsiteX260" fmla="*/ 336819 w 11243827"/>
              <a:gd name="connsiteY260" fmla="*/ 5336690 h 5641173"/>
              <a:gd name="connsiteX261" fmla="*/ 270932 w 11243827"/>
              <a:gd name="connsiteY261" fmla="*/ 5345451 h 5641173"/>
              <a:gd name="connsiteX262" fmla="*/ 194189 w 11243827"/>
              <a:gd name="connsiteY262" fmla="*/ 5343588 h 5641173"/>
              <a:gd name="connsiteX263" fmla="*/ 192552 w 11243827"/>
              <a:gd name="connsiteY263" fmla="*/ 5342845 h 5641173"/>
              <a:gd name="connsiteX264" fmla="*/ 178320 w 11243827"/>
              <a:gd name="connsiteY264" fmla="*/ 5343766 h 5641173"/>
              <a:gd name="connsiteX265" fmla="*/ 175596 w 11243827"/>
              <a:gd name="connsiteY265" fmla="*/ 5346411 h 5641173"/>
              <a:gd name="connsiteX266" fmla="*/ 147287 w 11243827"/>
              <a:gd name="connsiteY266" fmla="*/ 5352625 h 5641173"/>
              <a:gd name="connsiteX267" fmla="*/ 114847 w 11243827"/>
              <a:gd name="connsiteY267" fmla="*/ 5355844 h 5641173"/>
              <a:gd name="connsiteX268" fmla="*/ 114306 w 11243827"/>
              <a:gd name="connsiteY268" fmla="*/ 5354983 h 5641173"/>
              <a:gd name="connsiteX269" fmla="*/ 89264 w 11243827"/>
              <a:gd name="connsiteY269" fmla="*/ 5348886 h 5641173"/>
              <a:gd name="connsiteX270" fmla="*/ 49794 w 11243827"/>
              <a:gd name="connsiteY270" fmla="*/ 5329950 h 5641173"/>
              <a:gd name="connsiteX271" fmla="*/ 19924 w 11243827"/>
              <a:gd name="connsiteY271" fmla="*/ 5334282 h 5641173"/>
              <a:gd name="connsiteX272" fmla="*/ 13819 w 11243827"/>
              <a:gd name="connsiteY272" fmla="*/ 5334653 h 5641173"/>
              <a:gd name="connsiteX273" fmla="*/ 13657 w 11243827"/>
              <a:gd name="connsiteY273" fmla="*/ 5334455 h 5641173"/>
              <a:gd name="connsiteX274" fmla="*/ 7139 w 11243827"/>
              <a:gd name="connsiteY274" fmla="*/ 5334438 h 5641173"/>
              <a:gd name="connsiteX275" fmla="*/ 2684 w 11243827"/>
              <a:gd name="connsiteY275" fmla="*/ 5335333 h 5641173"/>
              <a:gd name="connsiteX276" fmla="*/ 0 w 11243827"/>
              <a:gd name="connsiteY276" fmla="*/ 5335496 h 5641173"/>
              <a:gd name="connsiteX277" fmla="*/ 0 w 11243827"/>
              <a:gd name="connsiteY277" fmla="*/ 10592 h 5641173"/>
              <a:gd name="connsiteX278" fmla="*/ 11243827 w 11243827"/>
              <a:gd name="connsiteY278" fmla="*/ 0 h 5641173"/>
              <a:gd name="connsiteX0" fmla="*/ 11243827 w 11243827"/>
              <a:gd name="connsiteY0" fmla="*/ 0 h 5641173"/>
              <a:gd name="connsiteX1" fmla="*/ 11243827 w 11243827"/>
              <a:gd name="connsiteY1" fmla="*/ 5209610 h 5641173"/>
              <a:gd name="connsiteX2" fmla="*/ 11240675 w 11243827"/>
              <a:gd name="connsiteY2" fmla="*/ 5210442 h 5641173"/>
              <a:gd name="connsiteX3" fmla="*/ 11179959 w 11243827"/>
              <a:gd name="connsiteY3" fmla="*/ 5221199 h 5641173"/>
              <a:gd name="connsiteX4" fmla="*/ 11105493 w 11243827"/>
              <a:gd name="connsiteY4" fmla="*/ 5259905 h 5641173"/>
              <a:gd name="connsiteX5" fmla="*/ 11078640 w 11243827"/>
              <a:gd name="connsiteY5" fmla="*/ 5263531 h 5641173"/>
              <a:gd name="connsiteX6" fmla="*/ 11079616 w 11243827"/>
              <a:gd name="connsiteY6" fmla="*/ 5270380 h 5641173"/>
              <a:gd name="connsiteX7" fmla="*/ 11069641 w 11243827"/>
              <a:gd name="connsiteY7" fmla="*/ 5270884 h 5641173"/>
              <a:gd name="connsiteX8" fmla="*/ 11047377 w 11243827"/>
              <a:gd name="connsiteY8" fmla="*/ 5271051 h 5641173"/>
              <a:gd name="connsiteX9" fmla="*/ 10980705 w 11243827"/>
              <a:gd name="connsiteY9" fmla="*/ 5272951 h 5641173"/>
              <a:gd name="connsiteX10" fmla="*/ 10962514 w 11243827"/>
              <a:gd name="connsiteY10" fmla="*/ 5286084 h 5641173"/>
              <a:gd name="connsiteX11" fmla="*/ 10945307 w 11243827"/>
              <a:gd name="connsiteY11" fmla="*/ 5286290 h 5641173"/>
              <a:gd name="connsiteX12" fmla="*/ 10845516 w 11243827"/>
              <a:gd name="connsiteY12" fmla="*/ 5303894 h 5641173"/>
              <a:gd name="connsiteX13" fmla="*/ 10831795 w 11243827"/>
              <a:gd name="connsiteY13" fmla="*/ 5305210 h 5641173"/>
              <a:gd name="connsiteX14" fmla="*/ 10824365 w 11243827"/>
              <a:gd name="connsiteY14" fmla="*/ 5311111 h 5641173"/>
              <a:gd name="connsiteX15" fmla="*/ 10797756 w 11243827"/>
              <a:gd name="connsiteY15" fmla="*/ 5312285 h 5641173"/>
              <a:gd name="connsiteX16" fmla="*/ 10796525 w 11243827"/>
              <a:gd name="connsiteY16" fmla="*/ 5315645 h 5641173"/>
              <a:gd name="connsiteX17" fmla="*/ 10709063 w 11243827"/>
              <a:gd name="connsiteY17" fmla="*/ 5344492 h 5641173"/>
              <a:gd name="connsiteX18" fmla="*/ 10694078 w 11243827"/>
              <a:gd name="connsiteY18" fmla="*/ 5349258 h 5641173"/>
              <a:gd name="connsiteX19" fmla="*/ 10681131 w 11243827"/>
              <a:gd name="connsiteY19" fmla="*/ 5347812 h 5641173"/>
              <a:gd name="connsiteX20" fmla="*/ 10609448 w 11243827"/>
              <a:gd name="connsiteY20" fmla="*/ 5351931 h 5641173"/>
              <a:gd name="connsiteX21" fmla="*/ 10592397 w 11243827"/>
              <a:gd name="connsiteY21" fmla="*/ 5349402 h 5641173"/>
              <a:gd name="connsiteX22" fmla="*/ 10585227 w 11243827"/>
              <a:gd name="connsiteY22" fmla="*/ 5344063 h 5641173"/>
              <a:gd name="connsiteX23" fmla="*/ 10557472 w 11243827"/>
              <a:gd name="connsiteY23" fmla="*/ 5354151 h 5641173"/>
              <a:gd name="connsiteX24" fmla="*/ 10514646 w 11243827"/>
              <a:gd name="connsiteY24" fmla="*/ 5361064 h 5641173"/>
              <a:gd name="connsiteX25" fmla="*/ 10494292 w 11243827"/>
              <a:gd name="connsiteY25" fmla="*/ 5366054 h 5641173"/>
              <a:gd name="connsiteX26" fmla="*/ 10477869 w 11243827"/>
              <a:gd name="connsiteY26" fmla="*/ 5363025 h 5641173"/>
              <a:gd name="connsiteX27" fmla="*/ 10384411 w 11243827"/>
              <a:gd name="connsiteY27" fmla="*/ 5362257 h 5641173"/>
              <a:gd name="connsiteX28" fmla="*/ 10362921 w 11243827"/>
              <a:gd name="connsiteY28" fmla="*/ 5357444 h 5641173"/>
              <a:gd name="connsiteX29" fmla="*/ 10352736 w 11243827"/>
              <a:gd name="connsiteY29" fmla="*/ 5347851 h 5641173"/>
              <a:gd name="connsiteX30" fmla="*/ 10344754 w 11243827"/>
              <a:gd name="connsiteY30" fmla="*/ 5351272 h 5641173"/>
              <a:gd name="connsiteX31" fmla="*/ 10288226 w 11243827"/>
              <a:gd name="connsiteY31" fmla="*/ 5351613 h 5641173"/>
              <a:gd name="connsiteX32" fmla="*/ 10251350 w 11243827"/>
              <a:gd name="connsiteY32" fmla="*/ 5352711 h 5641173"/>
              <a:gd name="connsiteX33" fmla="*/ 10249108 w 11243827"/>
              <a:gd name="connsiteY33" fmla="*/ 5365881 h 5641173"/>
              <a:gd name="connsiteX34" fmla="*/ 10216272 w 11243827"/>
              <a:gd name="connsiteY34" fmla="*/ 5370573 h 5641173"/>
              <a:gd name="connsiteX35" fmla="*/ 10181278 w 11243827"/>
              <a:gd name="connsiteY35" fmla="*/ 5362119 h 5641173"/>
              <a:gd name="connsiteX36" fmla="*/ 10140033 w 11243827"/>
              <a:gd name="connsiteY36" fmla="*/ 5363304 h 5641173"/>
              <a:gd name="connsiteX37" fmla="*/ 10115353 w 11243827"/>
              <a:gd name="connsiteY37" fmla="*/ 5363869 h 5641173"/>
              <a:gd name="connsiteX38" fmla="*/ 10050578 w 11243827"/>
              <a:gd name="connsiteY38" fmla="*/ 5376153 h 5641173"/>
              <a:gd name="connsiteX39" fmla="*/ 9945478 w 11243827"/>
              <a:gd name="connsiteY39" fmla="*/ 5422859 h 5641173"/>
              <a:gd name="connsiteX40" fmla="*/ 9912481 w 11243827"/>
              <a:gd name="connsiteY40" fmla="*/ 5429477 h 5641173"/>
              <a:gd name="connsiteX41" fmla="*/ 9906713 w 11243827"/>
              <a:gd name="connsiteY41" fmla="*/ 5426784 h 5641173"/>
              <a:gd name="connsiteX42" fmla="*/ 9742436 w 11243827"/>
              <a:gd name="connsiteY42" fmla="*/ 5454834 h 5641173"/>
              <a:gd name="connsiteX43" fmla="*/ 9713044 w 11243827"/>
              <a:gd name="connsiteY43" fmla="*/ 5456476 h 5641173"/>
              <a:gd name="connsiteX44" fmla="*/ 9691033 w 11243827"/>
              <a:gd name="connsiteY44" fmla="*/ 5455451 h 5641173"/>
              <a:gd name="connsiteX45" fmla="*/ 9638355 w 11243827"/>
              <a:gd name="connsiteY45" fmla="*/ 5464794 h 5641173"/>
              <a:gd name="connsiteX46" fmla="*/ 9552434 w 11243827"/>
              <a:gd name="connsiteY46" fmla="*/ 5485280 h 5641173"/>
              <a:gd name="connsiteX47" fmla="*/ 9533883 w 11243827"/>
              <a:gd name="connsiteY47" fmla="*/ 5488516 h 5641173"/>
              <a:gd name="connsiteX48" fmla="*/ 9516916 w 11243827"/>
              <a:gd name="connsiteY48" fmla="*/ 5486828 h 5641173"/>
              <a:gd name="connsiteX49" fmla="*/ 9512093 w 11243827"/>
              <a:gd name="connsiteY49" fmla="*/ 5482541 h 5641173"/>
              <a:gd name="connsiteX50" fmla="*/ 9501725 w 11243827"/>
              <a:gd name="connsiteY50" fmla="*/ 5483603 h 5641173"/>
              <a:gd name="connsiteX51" fmla="*/ 9498754 w 11243827"/>
              <a:gd name="connsiteY51" fmla="*/ 5482951 h 5641173"/>
              <a:gd name="connsiteX52" fmla="*/ 9481932 w 11243827"/>
              <a:gd name="connsiteY52" fmla="*/ 5480151 h 5641173"/>
              <a:gd name="connsiteX53" fmla="*/ 9451321 w 11243827"/>
              <a:gd name="connsiteY53" fmla="*/ 5497375 h 5641173"/>
              <a:gd name="connsiteX54" fmla="*/ 9409298 w 11243827"/>
              <a:gd name="connsiteY54" fmla="*/ 5499478 h 5641173"/>
              <a:gd name="connsiteX55" fmla="*/ 9303056 w 11243827"/>
              <a:gd name="connsiteY55" fmla="*/ 5519093 h 5641173"/>
              <a:gd name="connsiteX56" fmla="*/ 9229078 w 11243827"/>
              <a:gd name="connsiteY56" fmla="*/ 5524154 h 5641173"/>
              <a:gd name="connsiteX57" fmla="*/ 9165105 w 11243827"/>
              <a:gd name="connsiteY57" fmla="*/ 5532892 h 5641173"/>
              <a:gd name="connsiteX58" fmla="*/ 9077301 w 11243827"/>
              <a:gd name="connsiteY58" fmla="*/ 5580356 h 5641173"/>
              <a:gd name="connsiteX59" fmla="*/ 8960065 w 11243827"/>
              <a:gd name="connsiteY59" fmla="*/ 5597982 h 5641173"/>
              <a:gd name="connsiteX60" fmla="*/ 8953536 w 11243827"/>
              <a:gd name="connsiteY60" fmla="*/ 5606638 h 5641173"/>
              <a:gd name="connsiteX61" fmla="*/ 8943907 w 11243827"/>
              <a:gd name="connsiteY61" fmla="*/ 5612541 h 5641173"/>
              <a:gd name="connsiteX62" fmla="*/ 8942046 w 11243827"/>
              <a:gd name="connsiteY62" fmla="*/ 5612112 h 5641173"/>
              <a:gd name="connsiteX63" fmla="*/ 8928824 w 11243827"/>
              <a:gd name="connsiteY63" fmla="*/ 5615549 h 5641173"/>
              <a:gd name="connsiteX64" fmla="*/ 8927294 w 11243827"/>
              <a:gd name="connsiteY64" fmla="*/ 5618607 h 5641173"/>
              <a:gd name="connsiteX65" fmla="*/ 8918651 w 11243827"/>
              <a:gd name="connsiteY65" fmla="*/ 5621688 h 5641173"/>
              <a:gd name="connsiteX66" fmla="*/ 8902772 w 11243827"/>
              <a:gd name="connsiteY66" fmla="*/ 5629703 h 5641173"/>
              <a:gd name="connsiteX67" fmla="*/ 8898724 w 11243827"/>
              <a:gd name="connsiteY67" fmla="*/ 5629379 h 5641173"/>
              <a:gd name="connsiteX68" fmla="*/ 8873099 w 11243827"/>
              <a:gd name="connsiteY68" fmla="*/ 5638628 h 5641173"/>
              <a:gd name="connsiteX69" fmla="*/ 8872234 w 11243827"/>
              <a:gd name="connsiteY69" fmla="*/ 5637889 h 5641173"/>
              <a:gd name="connsiteX70" fmla="*/ 8862777 w 11243827"/>
              <a:gd name="connsiteY70" fmla="*/ 5636711 h 5641173"/>
              <a:gd name="connsiteX71" fmla="*/ 8845869 w 11243827"/>
              <a:gd name="connsiteY71" fmla="*/ 5636436 h 5641173"/>
              <a:gd name="connsiteX72" fmla="*/ 8800548 w 11243827"/>
              <a:gd name="connsiteY72" fmla="*/ 5625084 h 5641173"/>
              <a:gd name="connsiteX73" fmla="*/ 8773774 w 11243827"/>
              <a:gd name="connsiteY73" fmla="*/ 5634630 h 5641173"/>
              <a:gd name="connsiteX74" fmla="*/ 8698255 w 11243827"/>
              <a:gd name="connsiteY74" fmla="*/ 5636083 h 5641173"/>
              <a:gd name="connsiteX75" fmla="*/ 8619167 w 11243827"/>
              <a:gd name="connsiteY75" fmla="*/ 5619130 h 5641173"/>
              <a:gd name="connsiteX76" fmla="*/ 8539822 w 11243827"/>
              <a:gd name="connsiteY76" fmla="*/ 5616905 h 5641173"/>
              <a:gd name="connsiteX77" fmla="*/ 8511094 w 11243827"/>
              <a:gd name="connsiteY77" fmla="*/ 5617360 h 5641173"/>
              <a:gd name="connsiteX78" fmla="*/ 8459886 w 11243827"/>
              <a:gd name="connsiteY78" fmla="*/ 5612612 h 5641173"/>
              <a:gd name="connsiteX79" fmla="*/ 8436432 w 11243827"/>
              <a:gd name="connsiteY79" fmla="*/ 5606990 h 5641173"/>
              <a:gd name="connsiteX80" fmla="*/ 8435403 w 11243827"/>
              <a:gd name="connsiteY80" fmla="*/ 5607336 h 5641173"/>
              <a:gd name="connsiteX81" fmla="*/ 8433307 w 11243827"/>
              <a:gd name="connsiteY81" fmla="*/ 5604917 h 5641173"/>
              <a:gd name="connsiteX82" fmla="*/ 8428968 w 11243827"/>
              <a:gd name="connsiteY82" fmla="*/ 5603796 h 5641173"/>
              <a:gd name="connsiteX83" fmla="*/ 8417124 w 11243827"/>
              <a:gd name="connsiteY83" fmla="*/ 5604518 h 5641173"/>
              <a:gd name="connsiteX84" fmla="*/ 8412669 w 11243827"/>
              <a:gd name="connsiteY84" fmla="*/ 5605413 h 5641173"/>
              <a:gd name="connsiteX85" fmla="*/ 8406152 w 11243827"/>
              <a:gd name="connsiteY85" fmla="*/ 5605396 h 5641173"/>
              <a:gd name="connsiteX86" fmla="*/ 8405989 w 11243827"/>
              <a:gd name="connsiteY86" fmla="*/ 5605197 h 5641173"/>
              <a:gd name="connsiteX87" fmla="*/ 8399884 w 11243827"/>
              <a:gd name="connsiteY87" fmla="*/ 5605568 h 5641173"/>
              <a:gd name="connsiteX88" fmla="*/ 8370014 w 11243827"/>
              <a:gd name="connsiteY88" fmla="*/ 5609900 h 5641173"/>
              <a:gd name="connsiteX89" fmla="*/ 8330544 w 11243827"/>
              <a:gd name="connsiteY89" fmla="*/ 5590964 h 5641173"/>
              <a:gd name="connsiteX90" fmla="*/ 8314221 w 11243827"/>
              <a:gd name="connsiteY90" fmla="*/ 5587682 h 5641173"/>
              <a:gd name="connsiteX91" fmla="*/ 8305502 w 11243827"/>
              <a:gd name="connsiteY91" fmla="*/ 5584868 h 5641173"/>
              <a:gd name="connsiteX92" fmla="*/ 8304962 w 11243827"/>
              <a:gd name="connsiteY92" fmla="*/ 5584007 h 5641173"/>
              <a:gd name="connsiteX93" fmla="*/ 8276324 w 11243827"/>
              <a:gd name="connsiteY93" fmla="*/ 5588260 h 5641173"/>
              <a:gd name="connsiteX94" fmla="*/ 8272522 w 11243827"/>
              <a:gd name="connsiteY94" fmla="*/ 5587226 h 5641173"/>
              <a:gd name="connsiteX95" fmla="*/ 8253857 w 11243827"/>
              <a:gd name="connsiteY95" fmla="*/ 5592043 h 5641173"/>
              <a:gd name="connsiteX96" fmla="*/ 8244212 w 11243827"/>
              <a:gd name="connsiteY96" fmla="*/ 5593439 h 5641173"/>
              <a:gd name="connsiteX97" fmla="*/ 8241488 w 11243827"/>
              <a:gd name="connsiteY97" fmla="*/ 5596085 h 5641173"/>
              <a:gd name="connsiteX98" fmla="*/ 8227256 w 11243827"/>
              <a:gd name="connsiteY98" fmla="*/ 5597005 h 5641173"/>
              <a:gd name="connsiteX99" fmla="*/ 8225619 w 11243827"/>
              <a:gd name="connsiteY99" fmla="*/ 5596262 h 5641173"/>
              <a:gd name="connsiteX100" fmla="*/ 8213882 w 11243827"/>
              <a:gd name="connsiteY100" fmla="*/ 5600179 h 5641173"/>
              <a:gd name="connsiteX101" fmla="*/ 8204045 w 11243827"/>
              <a:gd name="connsiteY101" fmla="*/ 5607275 h 5641173"/>
              <a:gd name="connsiteX102" fmla="*/ 8082989 w 11243827"/>
              <a:gd name="connsiteY102" fmla="*/ 5603160 h 5641173"/>
              <a:gd name="connsiteX103" fmla="*/ 7976942 w 11243827"/>
              <a:gd name="connsiteY103" fmla="*/ 5598455 h 5641173"/>
              <a:gd name="connsiteX104" fmla="*/ 7950121 w 11243827"/>
              <a:gd name="connsiteY104" fmla="*/ 5590893 h 5641173"/>
              <a:gd name="connsiteX105" fmla="*/ 7727691 w 11243827"/>
              <a:gd name="connsiteY105" fmla="*/ 5621064 h 5641173"/>
              <a:gd name="connsiteX106" fmla="*/ 7685998 w 11243827"/>
              <a:gd name="connsiteY106" fmla="*/ 5615564 h 5641173"/>
              <a:gd name="connsiteX107" fmla="*/ 7649302 w 11243827"/>
              <a:gd name="connsiteY107" fmla="*/ 5626541 h 5641173"/>
              <a:gd name="connsiteX108" fmla="*/ 7634083 w 11243827"/>
              <a:gd name="connsiteY108" fmla="*/ 5620862 h 5641173"/>
              <a:gd name="connsiteX109" fmla="*/ 7631455 w 11243827"/>
              <a:gd name="connsiteY109" fmla="*/ 5619708 h 5641173"/>
              <a:gd name="connsiteX110" fmla="*/ 7620952 w 11243827"/>
              <a:gd name="connsiteY110" fmla="*/ 5618872 h 5641173"/>
              <a:gd name="connsiteX111" fmla="*/ 7617992 w 11243827"/>
              <a:gd name="connsiteY111" fmla="*/ 5613914 h 5641173"/>
              <a:gd name="connsiteX112" fmla="*/ 7602182 w 11243827"/>
              <a:gd name="connsiteY112" fmla="*/ 5609271 h 5641173"/>
              <a:gd name="connsiteX113" fmla="*/ 7582847 w 11243827"/>
              <a:gd name="connsiteY113" fmla="*/ 5609047 h 5641173"/>
              <a:gd name="connsiteX114" fmla="*/ 7514158 w 11243827"/>
              <a:gd name="connsiteY114" fmla="*/ 5607737 h 5641173"/>
              <a:gd name="connsiteX115" fmla="*/ 7502955 w 11243827"/>
              <a:gd name="connsiteY115" fmla="*/ 5610415 h 5641173"/>
              <a:gd name="connsiteX116" fmla="*/ 7466391 w 11243827"/>
              <a:gd name="connsiteY116" fmla="*/ 5605949 h 5641173"/>
              <a:gd name="connsiteX117" fmla="*/ 7433806 w 11243827"/>
              <a:gd name="connsiteY117" fmla="*/ 5604945 h 5641173"/>
              <a:gd name="connsiteX118" fmla="*/ 7412693 w 11243827"/>
              <a:gd name="connsiteY118" fmla="*/ 5607075 h 5641173"/>
              <a:gd name="connsiteX119" fmla="*/ 7407159 w 11243827"/>
              <a:gd name="connsiteY119" fmla="*/ 5605310 h 5641173"/>
              <a:gd name="connsiteX120" fmla="*/ 7385900 w 11243827"/>
              <a:gd name="connsiteY120" fmla="*/ 5604171 h 5641173"/>
              <a:gd name="connsiteX121" fmla="*/ 7375071 w 11243827"/>
              <a:gd name="connsiteY121" fmla="*/ 5606788 h 5641173"/>
              <a:gd name="connsiteX122" fmla="*/ 7364382 w 11243827"/>
              <a:gd name="connsiteY122" fmla="*/ 5600762 h 5641173"/>
              <a:gd name="connsiteX123" fmla="*/ 7361770 w 11243827"/>
              <a:gd name="connsiteY123" fmla="*/ 5596347 h 5641173"/>
              <a:gd name="connsiteX124" fmla="*/ 7346641 w 11243827"/>
              <a:gd name="connsiteY124" fmla="*/ 5598329 h 5641173"/>
              <a:gd name="connsiteX125" fmla="*/ 7334238 w 11243827"/>
              <a:gd name="connsiteY125" fmla="*/ 5594014 h 5641173"/>
              <a:gd name="connsiteX126" fmla="*/ 7323426 w 11243827"/>
              <a:gd name="connsiteY126" fmla="*/ 5596835 h 5641173"/>
              <a:gd name="connsiteX127" fmla="*/ 7318938 w 11243827"/>
              <a:gd name="connsiteY127" fmla="*/ 5596200 h 5641173"/>
              <a:gd name="connsiteX128" fmla="*/ 7307784 w 11243827"/>
              <a:gd name="connsiteY128" fmla="*/ 5594065 h 5641173"/>
              <a:gd name="connsiteX129" fmla="*/ 7288540 w 11243827"/>
              <a:gd name="connsiteY129" fmla="*/ 5589320 h 5641173"/>
              <a:gd name="connsiteX130" fmla="*/ 7282537 w 11243827"/>
              <a:gd name="connsiteY130" fmla="*/ 5588660 h 5641173"/>
              <a:gd name="connsiteX131" fmla="*/ 7269466 w 11243827"/>
              <a:gd name="connsiteY131" fmla="*/ 5581404 h 5641173"/>
              <a:gd name="connsiteX132" fmla="*/ 7244165 w 11243827"/>
              <a:gd name="connsiteY132" fmla="*/ 5575200 h 5641173"/>
              <a:gd name="connsiteX133" fmla="*/ 7199619 w 11243827"/>
              <a:gd name="connsiteY133" fmla="*/ 5553550 h 5641173"/>
              <a:gd name="connsiteX134" fmla="*/ 7173434 w 11243827"/>
              <a:gd name="connsiteY134" fmla="*/ 5543219 h 5641173"/>
              <a:gd name="connsiteX135" fmla="*/ 7155718 w 11243827"/>
              <a:gd name="connsiteY135" fmla="*/ 5533697 h 5641173"/>
              <a:gd name="connsiteX136" fmla="*/ 7103430 w 11243827"/>
              <a:gd name="connsiteY136" fmla="*/ 5520249 h 5641173"/>
              <a:gd name="connsiteX137" fmla="*/ 7013746 w 11243827"/>
              <a:gd name="connsiteY137" fmla="*/ 5502470 h 5641173"/>
              <a:gd name="connsiteX138" fmla="*/ 6995379 w 11243827"/>
              <a:gd name="connsiteY138" fmla="*/ 5497693 h 5641173"/>
              <a:gd name="connsiteX139" fmla="*/ 6982475 w 11243827"/>
              <a:gd name="connsiteY139" fmla="*/ 5489641 h 5641173"/>
              <a:gd name="connsiteX140" fmla="*/ 6981994 w 11243827"/>
              <a:gd name="connsiteY140" fmla="*/ 5484335 h 5641173"/>
              <a:gd name="connsiteX141" fmla="*/ 6972355 w 11243827"/>
              <a:gd name="connsiteY141" fmla="*/ 5481074 h 5641173"/>
              <a:gd name="connsiteX142" fmla="*/ 6970394 w 11243827"/>
              <a:gd name="connsiteY142" fmla="*/ 5479383 h 5641173"/>
              <a:gd name="connsiteX143" fmla="*/ 6958543 w 11243827"/>
              <a:gd name="connsiteY143" fmla="*/ 5470507 h 5641173"/>
              <a:gd name="connsiteX144" fmla="*/ 6918276 w 11243827"/>
              <a:gd name="connsiteY144" fmla="*/ 5472034 h 5641173"/>
              <a:gd name="connsiteX145" fmla="*/ 6881046 w 11243827"/>
              <a:gd name="connsiteY145" fmla="*/ 5457070 h 5641173"/>
              <a:gd name="connsiteX146" fmla="*/ 6752164 w 11243827"/>
              <a:gd name="connsiteY146" fmla="*/ 5425021 h 5641173"/>
              <a:gd name="connsiteX147" fmla="*/ 6724964 w 11243827"/>
              <a:gd name="connsiteY147" fmla="*/ 5414071 h 5641173"/>
              <a:gd name="connsiteX148" fmla="*/ 6683286 w 11243827"/>
              <a:gd name="connsiteY148" fmla="*/ 5432830 h 5641173"/>
              <a:gd name="connsiteX149" fmla="*/ 6644277 w 11243827"/>
              <a:gd name="connsiteY149" fmla="*/ 5429684 h 5641173"/>
              <a:gd name="connsiteX150" fmla="*/ 6532914 w 11243827"/>
              <a:gd name="connsiteY150" fmla="*/ 5431205 h 5641173"/>
              <a:gd name="connsiteX151" fmla="*/ 6307459 w 11243827"/>
              <a:gd name="connsiteY151" fmla="*/ 5467087 h 5641173"/>
              <a:gd name="connsiteX152" fmla="*/ 6196243 w 11243827"/>
              <a:gd name="connsiteY152" fmla="*/ 5515042 h 5641173"/>
              <a:gd name="connsiteX153" fmla="*/ 6099124 w 11243827"/>
              <a:gd name="connsiteY153" fmla="*/ 5516848 h 5641173"/>
              <a:gd name="connsiteX154" fmla="*/ 6016077 w 11243827"/>
              <a:gd name="connsiteY154" fmla="*/ 5528642 h 5641173"/>
              <a:gd name="connsiteX155" fmla="*/ 6004389 w 11243827"/>
              <a:gd name="connsiteY155" fmla="*/ 5531206 h 5641173"/>
              <a:gd name="connsiteX156" fmla="*/ 5933945 w 11243827"/>
              <a:gd name="connsiteY156" fmla="*/ 5538840 h 5641173"/>
              <a:gd name="connsiteX157" fmla="*/ 5883936 w 11243827"/>
              <a:gd name="connsiteY157" fmla="*/ 5553807 h 5641173"/>
              <a:gd name="connsiteX158" fmla="*/ 5798331 w 11243827"/>
              <a:gd name="connsiteY158" fmla="*/ 5564248 h 5641173"/>
              <a:gd name="connsiteX159" fmla="*/ 5712738 w 11243827"/>
              <a:gd name="connsiteY159" fmla="*/ 5573120 h 5641173"/>
              <a:gd name="connsiteX160" fmla="*/ 5681342 w 11243827"/>
              <a:gd name="connsiteY160" fmla="*/ 5575621 h 5641173"/>
              <a:gd name="connsiteX161" fmla="*/ 5627167 w 11243827"/>
              <a:gd name="connsiteY161" fmla="*/ 5583215 h 5641173"/>
              <a:gd name="connsiteX162" fmla="*/ 5591414 w 11243827"/>
              <a:gd name="connsiteY162" fmla="*/ 5587695 h 5641173"/>
              <a:gd name="connsiteX163" fmla="*/ 5583028 w 11243827"/>
              <a:gd name="connsiteY163" fmla="*/ 5580877 h 5641173"/>
              <a:gd name="connsiteX164" fmla="*/ 5549426 w 11243827"/>
              <a:gd name="connsiteY164" fmla="*/ 5582858 h 5641173"/>
              <a:gd name="connsiteX165" fmla="*/ 5519999 w 11243827"/>
              <a:gd name="connsiteY165" fmla="*/ 5592246 h 5641173"/>
              <a:gd name="connsiteX166" fmla="*/ 5480028 w 11243827"/>
              <a:gd name="connsiteY166" fmla="*/ 5597282 h 5641173"/>
              <a:gd name="connsiteX167" fmla="*/ 5456175 w 11243827"/>
              <a:gd name="connsiteY167" fmla="*/ 5600371 h 5641173"/>
              <a:gd name="connsiteX168" fmla="*/ 5388463 w 11243827"/>
              <a:gd name="connsiteY168" fmla="*/ 5602638 h 5641173"/>
              <a:gd name="connsiteX169" fmla="*/ 5265898 w 11243827"/>
              <a:gd name="connsiteY169" fmla="*/ 5591830 h 5641173"/>
              <a:gd name="connsiteX170" fmla="*/ 5231231 w 11243827"/>
              <a:gd name="connsiteY170" fmla="*/ 5592790 h 5641173"/>
              <a:gd name="connsiteX171" fmla="*/ 5226996 w 11243827"/>
              <a:gd name="connsiteY171" fmla="*/ 5595040 h 5641173"/>
              <a:gd name="connsiteX172" fmla="*/ 5175988 w 11243827"/>
              <a:gd name="connsiteY172" fmla="*/ 5588131 h 5641173"/>
              <a:gd name="connsiteX173" fmla="*/ 5107470 w 11243827"/>
              <a:gd name="connsiteY173" fmla="*/ 5594771 h 5641173"/>
              <a:gd name="connsiteX174" fmla="*/ 5027868 w 11243827"/>
              <a:gd name="connsiteY174" fmla="*/ 5605624 h 5641173"/>
              <a:gd name="connsiteX175" fmla="*/ 5007324 w 11243827"/>
              <a:gd name="connsiteY175" fmla="*/ 5609209 h 5641173"/>
              <a:gd name="connsiteX176" fmla="*/ 4952559 w 11243827"/>
              <a:gd name="connsiteY176" fmla="*/ 5611402 h 5641173"/>
              <a:gd name="connsiteX177" fmla="*/ 4826081 w 11243827"/>
              <a:gd name="connsiteY177" fmla="*/ 5616191 h 5641173"/>
              <a:gd name="connsiteX178" fmla="*/ 4823501 w 11243827"/>
              <a:gd name="connsiteY178" fmla="*/ 5619174 h 5641173"/>
              <a:gd name="connsiteX179" fmla="*/ 4813093 w 11243827"/>
              <a:gd name="connsiteY179" fmla="*/ 5620026 h 5641173"/>
              <a:gd name="connsiteX180" fmla="*/ 4810563 w 11243827"/>
              <a:gd name="connsiteY180" fmla="*/ 5620787 h 5641173"/>
              <a:gd name="connsiteX181" fmla="*/ 4795818 w 11243827"/>
              <a:gd name="connsiteY181" fmla="*/ 5624618 h 5641173"/>
              <a:gd name="connsiteX182" fmla="*/ 4758404 w 11243827"/>
              <a:gd name="connsiteY182" fmla="*/ 5619510 h 5641173"/>
              <a:gd name="connsiteX183" fmla="*/ 4717254 w 11243827"/>
              <a:gd name="connsiteY183" fmla="*/ 5624155 h 5641173"/>
              <a:gd name="connsiteX184" fmla="*/ 4591958 w 11243827"/>
              <a:gd name="connsiteY184" fmla="*/ 5624710 h 5641173"/>
              <a:gd name="connsiteX185" fmla="*/ 4476215 w 11243827"/>
              <a:gd name="connsiteY185" fmla="*/ 5628210 h 5641173"/>
              <a:gd name="connsiteX186" fmla="*/ 4425193 w 11243827"/>
              <a:gd name="connsiteY186" fmla="*/ 5627414 h 5641173"/>
              <a:gd name="connsiteX187" fmla="*/ 4383866 w 11243827"/>
              <a:gd name="connsiteY187" fmla="*/ 5626546 h 5641173"/>
              <a:gd name="connsiteX188" fmla="*/ 4385596 w 11243827"/>
              <a:gd name="connsiteY188" fmla="*/ 5634646 h 5641173"/>
              <a:gd name="connsiteX189" fmla="*/ 4360864 w 11243827"/>
              <a:gd name="connsiteY189" fmla="*/ 5641173 h 5641173"/>
              <a:gd name="connsiteX190" fmla="*/ 4328321 w 11243827"/>
              <a:gd name="connsiteY190" fmla="*/ 5626332 h 5641173"/>
              <a:gd name="connsiteX191" fmla="*/ 4309842 w 11243827"/>
              <a:gd name="connsiteY191" fmla="*/ 5626471 h 5641173"/>
              <a:gd name="connsiteX192" fmla="*/ 4277424 w 11243827"/>
              <a:gd name="connsiteY192" fmla="*/ 5631598 h 5641173"/>
              <a:gd name="connsiteX193" fmla="*/ 4266627 w 11243827"/>
              <a:gd name="connsiteY193" fmla="*/ 5633969 h 5641173"/>
              <a:gd name="connsiteX194" fmla="*/ 4185525 w 11243827"/>
              <a:gd name="connsiteY194" fmla="*/ 5617508 h 5641173"/>
              <a:gd name="connsiteX195" fmla="*/ 4177617 w 11243827"/>
              <a:gd name="connsiteY195" fmla="*/ 5610903 h 5641173"/>
              <a:gd name="connsiteX196" fmla="*/ 4136948 w 11243827"/>
              <a:gd name="connsiteY196" fmla="*/ 5608031 h 5641173"/>
              <a:gd name="connsiteX197" fmla="*/ 4132323 w 11243827"/>
              <a:gd name="connsiteY197" fmla="*/ 5609784 h 5641173"/>
              <a:gd name="connsiteX198" fmla="*/ 4098620 w 11243827"/>
              <a:gd name="connsiteY198" fmla="*/ 5599672 h 5641173"/>
              <a:gd name="connsiteX199" fmla="*/ 3963475 w 11243827"/>
              <a:gd name="connsiteY199" fmla="*/ 5581841 h 5641173"/>
              <a:gd name="connsiteX200" fmla="*/ 3703613 w 11243827"/>
              <a:gd name="connsiteY200" fmla="*/ 5572482 h 5641173"/>
              <a:gd name="connsiteX201" fmla="*/ 3432987 w 11243827"/>
              <a:gd name="connsiteY201" fmla="*/ 5545768 h 5641173"/>
              <a:gd name="connsiteX202" fmla="*/ 3176381 w 11243827"/>
              <a:gd name="connsiteY202" fmla="*/ 5556110 h 5641173"/>
              <a:gd name="connsiteX203" fmla="*/ 2710156 w 11243827"/>
              <a:gd name="connsiteY203" fmla="*/ 5527517 h 5641173"/>
              <a:gd name="connsiteX204" fmla="*/ 2550206 w 11243827"/>
              <a:gd name="connsiteY204" fmla="*/ 5524958 h 5641173"/>
              <a:gd name="connsiteX205" fmla="*/ 2443041 w 11243827"/>
              <a:gd name="connsiteY205" fmla="*/ 5523990 h 5641173"/>
              <a:gd name="connsiteX206" fmla="*/ 2435613 w 11243827"/>
              <a:gd name="connsiteY206" fmla="*/ 5526704 h 5641173"/>
              <a:gd name="connsiteX207" fmla="*/ 2405682 w 11243827"/>
              <a:gd name="connsiteY207" fmla="*/ 5528307 h 5641173"/>
              <a:gd name="connsiteX208" fmla="*/ 2397487 w 11243827"/>
              <a:gd name="connsiteY208" fmla="*/ 5540337 h 5641173"/>
              <a:gd name="connsiteX209" fmla="*/ 2297454 w 11243827"/>
              <a:gd name="connsiteY209" fmla="*/ 5550765 h 5641173"/>
              <a:gd name="connsiteX210" fmla="*/ 2056700 w 11243827"/>
              <a:gd name="connsiteY210" fmla="*/ 5555489 h 5641173"/>
              <a:gd name="connsiteX211" fmla="*/ 1878530 w 11243827"/>
              <a:gd name="connsiteY211" fmla="*/ 5535330 h 5641173"/>
              <a:gd name="connsiteX212" fmla="*/ 1859292 w 11243827"/>
              <a:gd name="connsiteY212" fmla="*/ 5535461 h 5641173"/>
              <a:gd name="connsiteX213" fmla="*/ 1835626 w 11243827"/>
              <a:gd name="connsiteY213" fmla="*/ 5533793 h 5641173"/>
              <a:gd name="connsiteX214" fmla="*/ 1798939 w 11243827"/>
              <a:gd name="connsiteY214" fmla="*/ 5540285 h 5641173"/>
              <a:gd name="connsiteX215" fmla="*/ 1779046 w 11243827"/>
              <a:gd name="connsiteY215" fmla="*/ 5549949 h 5641173"/>
              <a:gd name="connsiteX216" fmla="*/ 1772421 w 11243827"/>
              <a:gd name="connsiteY216" fmla="*/ 5549018 h 5641173"/>
              <a:gd name="connsiteX217" fmla="*/ 1772052 w 11243827"/>
              <a:gd name="connsiteY217" fmla="*/ 5545689 h 5641173"/>
              <a:gd name="connsiteX218" fmla="*/ 1711543 w 11243827"/>
              <a:gd name="connsiteY218" fmla="*/ 5534558 h 5641173"/>
              <a:gd name="connsiteX219" fmla="*/ 1631462 w 11243827"/>
              <a:gd name="connsiteY219" fmla="*/ 5491807 h 5641173"/>
              <a:gd name="connsiteX220" fmla="*/ 1538763 w 11243827"/>
              <a:gd name="connsiteY220" fmla="*/ 5482781 h 5641173"/>
              <a:gd name="connsiteX221" fmla="*/ 1501533 w 11243827"/>
              <a:gd name="connsiteY221" fmla="*/ 5467817 h 5641173"/>
              <a:gd name="connsiteX222" fmla="*/ 1461266 w 11243827"/>
              <a:gd name="connsiteY222" fmla="*/ 5469343 h 5641173"/>
              <a:gd name="connsiteX223" fmla="*/ 1449415 w 11243827"/>
              <a:gd name="connsiteY223" fmla="*/ 5460467 h 5641173"/>
              <a:gd name="connsiteX224" fmla="*/ 1447454 w 11243827"/>
              <a:gd name="connsiteY224" fmla="*/ 5458776 h 5641173"/>
              <a:gd name="connsiteX225" fmla="*/ 1437814 w 11243827"/>
              <a:gd name="connsiteY225" fmla="*/ 5455515 h 5641173"/>
              <a:gd name="connsiteX226" fmla="*/ 1437334 w 11243827"/>
              <a:gd name="connsiteY226" fmla="*/ 5450209 h 5641173"/>
              <a:gd name="connsiteX227" fmla="*/ 1424429 w 11243827"/>
              <a:gd name="connsiteY227" fmla="*/ 5442157 h 5641173"/>
              <a:gd name="connsiteX228" fmla="*/ 1406063 w 11243827"/>
              <a:gd name="connsiteY228" fmla="*/ 5437380 h 5641173"/>
              <a:gd name="connsiteX229" fmla="*/ 1316379 w 11243827"/>
              <a:gd name="connsiteY229" fmla="*/ 5419601 h 5641173"/>
              <a:gd name="connsiteX230" fmla="*/ 1264090 w 11243827"/>
              <a:gd name="connsiteY230" fmla="*/ 5406153 h 5641173"/>
              <a:gd name="connsiteX231" fmla="*/ 1246374 w 11243827"/>
              <a:gd name="connsiteY231" fmla="*/ 5396631 h 5641173"/>
              <a:gd name="connsiteX232" fmla="*/ 1220190 w 11243827"/>
              <a:gd name="connsiteY232" fmla="*/ 5386301 h 5641173"/>
              <a:gd name="connsiteX233" fmla="*/ 1175643 w 11243827"/>
              <a:gd name="connsiteY233" fmla="*/ 5364651 h 5641173"/>
              <a:gd name="connsiteX234" fmla="*/ 1150342 w 11243827"/>
              <a:gd name="connsiteY234" fmla="*/ 5358447 h 5641173"/>
              <a:gd name="connsiteX235" fmla="*/ 1112024 w 11243827"/>
              <a:gd name="connsiteY235" fmla="*/ 5345786 h 5641173"/>
              <a:gd name="connsiteX236" fmla="*/ 1100870 w 11243827"/>
              <a:gd name="connsiteY236" fmla="*/ 5343651 h 5641173"/>
              <a:gd name="connsiteX237" fmla="*/ 1096383 w 11243827"/>
              <a:gd name="connsiteY237" fmla="*/ 5343015 h 5641173"/>
              <a:gd name="connsiteX238" fmla="*/ 1058039 w 11243827"/>
              <a:gd name="connsiteY238" fmla="*/ 5343504 h 5641173"/>
              <a:gd name="connsiteX239" fmla="*/ 1055426 w 11243827"/>
              <a:gd name="connsiteY239" fmla="*/ 5339088 h 5641173"/>
              <a:gd name="connsiteX240" fmla="*/ 1044738 w 11243827"/>
              <a:gd name="connsiteY240" fmla="*/ 5333063 h 5641173"/>
              <a:gd name="connsiteX241" fmla="*/ 1033909 w 11243827"/>
              <a:gd name="connsiteY241" fmla="*/ 5335680 h 5641173"/>
              <a:gd name="connsiteX242" fmla="*/ 1012649 w 11243827"/>
              <a:gd name="connsiteY242" fmla="*/ 5334541 h 5641173"/>
              <a:gd name="connsiteX243" fmla="*/ 1007115 w 11243827"/>
              <a:gd name="connsiteY243" fmla="*/ 5332775 h 5641173"/>
              <a:gd name="connsiteX244" fmla="*/ 987447 w 11243827"/>
              <a:gd name="connsiteY244" fmla="*/ 5346462 h 5641173"/>
              <a:gd name="connsiteX245" fmla="*/ 953418 w 11243827"/>
              <a:gd name="connsiteY245" fmla="*/ 5333901 h 5641173"/>
              <a:gd name="connsiteX246" fmla="*/ 916854 w 11243827"/>
              <a:gd name="connsiteY246" fmla="*/ 5329435 h 5641173"/>
              <a:gd name="connsiteX247" fmla="*/ 905651 w 11243827"/>
              <a:gd name="connsiteY247" fmla="*/ 5332114 h 5641173"/>
              <a:gd name="connsiteX248" fmla="*/ 838405 w 11243827"/>
              <a:gd name="connsiteY248" fmla="*/ 5339470 h 5641173"/>
              <a:gd name="connsiteX249" fmla="*/ 817627 w 11243827"/>
              <a:gd name="connsiteY249" fmla="*/ 5330580 h 5641173"/>
              <a:gd name="connsiteX250" fmla="*/ 801817 w 11243827"/>
              <a:gd name="connsiteY250" fmla="*/ 5325937 h 5641173"/>
              <a:gd name="connsiteX251" fmla="*/ 798857 w 11243827"/>
              <a:gd name="connsiteY251" fmla="*/ 5320979 h 5641173"/>
              <a:gd name="connsiteX252" fmla="*/ 788354 w 11243827"/>
              <a:gd name="connsiteY252" fmla="*/ 5320143 h 5641173"/>
              <a:gd name="connsiteX253" fmla="*/ 785726 w 11243827"/>
              <a:gd name="connsiteY253" fmla="*/ 5318989 h 5641173"/>
              <a:gd name="connsiteX254" fmla="*/ 770507 w 11243827"/>
              <a:gd name="connsiteY254" fmla="*/ 5313309 h 5641173"/>
              <a:gd name="connsiteX255" fmla="*/ 733810 w 11243827"/>
              <a:gd name="connsiteY255" fmla="*/ 5324286 h 5641173"/>
              <a:gd name="connsiteX256" fmla="*/ 692117 w 11243827"/>
              <a:gd name="connsiteY256" fmla="*/ 5318786 h 5641173"/>
              <a:gd name="connsiteX257" fmla="*/ 574943 w 11243827"/>
              <a:gd name="connsiteY257" fmla="*/ 5327578 h 5641173"/>
              <a:gd name="connsiteX258" fmla="*/ 441302 w 11243827"/>
              <a:gd name="connsiteY258" fmla="*/ 5307062 h 5641173"/>
              <a:gd name="connsiteX259" fmla="*/ 336819 w 11243827"/>
              <a:gd name="connsiteY259" fmla="*/ 5336690 h 5641173"/>
              <a:gd name="connsiteX260" fmla="*/ 270932 w 11243827"/>
              <a:gd name="connsiteY260" fmla="*/ 5345451 h 5641173"/>
              <a:gd name="connsiteX261" fmla="*/ 194189 w 11243827"/>
              <a:gd name="connsiteY261" fmla="*/ 5343588 h 5641173"/>
              <a:gd name="connsiteX262" fmla="*/ 192552 w 11243827"/>
              <a:gd name="connsiteY262" fmla="*/ 5342845 h 5641173"/>
              <a:gd name="connsiteX263" fmla="*/ 178320 w 11243827"/>
              <a:gd name="connsiteY263" fmla="*/ 5343766 h 5641173"/>
              <a:gd name="connsiteX264" fmla="*/ 175596 w 11243827"/>
              <a:gd name="connsiteY264" fmla="*/ 5346411 h 5641173"/>
              <a:gd name="connsiteX265" fmla="*/ 147287 w 11243827"/>
              <a:gd name="connsiteY265" fmla="*/ 5352625 h 5641173"/>
              <a:gd name="connsiteX266" fmla="*/ 114847 w 11243827"/>
              <a:gd name="connsiteY266" fmla="*/ 5355844 h 5641173"/>
              <a:gd name="connsiteX267" fmla="*/ 114306 w 11243827"/>
              <a:gd name="connsiteY267" fmla="*/ 5354983 h 5641173"/>
              <a:gd name="connsiteX268" fmla="*/ 89264 w 11243827"/>
              <a:gd name="connsiteY268" fmla="*/ 5348886 h 5641173"/>
              <a:gd name="connsiteX269" fmla="*/ 49794 w 11243827"/>
              <a:gd name="connsiteY269" fmla="*/ 5329950 h 5641173"/>
              <a:gd name="connsiteX270" fmla="*/ 19924 w 11243827"/>
              <a:gd name="connsiteY270" fmla="*/ 5334282 h 5641173"/>
              <a:gd name="connsiteX271" fmla="*/ 13819 w 11243827"/>
              <a:gd name="connsiteY271" fmla="*/ 5334653 h 5641173"/>
              <a:gd name="connsiteX272" fmla="*/ 13657 w 11243827"/>
              <a:gd name="connsiteY272" fmla="*/ 5334455 h 5641173"/>
              <a:gd name="connsiteX273" fmla="*/ 7139 w 11243827"/>
              <a:gd name="connsiteY273" fmla="*/ 5334438 h 5641173"/>
              <a:gd name="connsiteX274" fmla="*/ 2684 w 11243827"/>
              <a:gd name="connsiteY274" fmla="*/ 5335333 h 5641173"/>
              <a:gd name="connsiteX275" fmla="*/ 0 w 11243827"/>
              <a:gd name="connsiteY275" fmla="*/ 5335496 h 5641173"/>
              <a:gd name="connsiteX276" fmla="*/ 0 w 11243827"/>
              <a:gd name="connsiteY276" fmla="*/ 10592 h 5641173"/>
              <a:gd name="connsiteX277" fmla="*/ 11243827 w 11243827"/>
              <a:gd name="connsiteY277" fmla="*/ 0 h 564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Lst>
            <a:rect l="l" t="t" r="r" b="b"/>
            <a:pathLst>
              <a:path w="11243827" h="5641173">
                <a:moveTo>
                  <a:pt x="11243827" y="0"/>
                </a:moveTo>
                <a:lnTo>
                  <a:pt x="11243827" y="5209610"/>
                </a:lnTo>
                <a:lnTo>
                  <a:pt x="11240675" y="5210442"/>
                </a:lnTo>
                <a:cubicBezTo>
                  <a:pt x="11212687" y="5216721"/>
                  <a:pt x="11197241" y="5217028"/>
                  <a:pt x="11179959" y="5221199"/>
                </a:cubicBezTo>
                <a:cubicBezTo>
                  <a:pt x="11151979" y="5230882"/>
                  <a:pt x="11122378" y="5252850"/>
                  <a:pt x="11105493" y="5259905"/>
                </a:cubicBezTo>
                <a:lnTo>
                  <a:pt x="11078640" y="5263531"/>
                </a:lnTo>
                <a:lnTo>
                  <a:pt x="11079616" y="5270380"/>
                </a:lnTo>
                <a:lnTo>
                  <a:pt x="11069641" y="5270884"/>
                </a:lnTo>
                <a:lnTo>
                  <a:pt x="11047377" y="5271051"/>
                </a:lnTo>
                <a:cubicBezTo>
                  <a:pt x="11033483" y="5272087"/>
                  <a:pt x="10994850" y="5270445"/>
                  <a:pt x="10980705" y="5272951"/>
                </a:cubicBezTo>
                <a:cubicBezTo>
                  <a:pt x="10976625" y="5280257"/>
                  <a:pt x="10970327" y="5284239"/>
                  <a:pt x="10962514" y="5286084"/>
                </a:cubicBezTo>
                <a:lnTo>
                  <a:pt x="10945307" y="5286290"/>
                </a:lnTo>
                <a:lnTo>
                  <a:pt x="10845516" y="5303894"/>
                </a:lnTo>
                <a:lnTo>
                  <a:pt x="10831795" y="5305210"/>
                </a:lnTo>
                <a:lnTo>
                  <a:pt x="10824365" y="5311111"/>
                </a:lnTo>
                <a:cubicBezTo>
                  <a:pt x="10818692" y="5312290"/>
                  <a:pt x="10802397" y="5311529"/>
                  <a:pt x="10797756" y="5312285"/>
                </a:cubicBezTo>
                <a:lnTo>
                  <a:pt x="10796525" y="5315645"/>
                </a:lnTo>
                <a:cubicBezTo>
                  <a:pt x="10781742" y="5321013"/>
                  <a:pt x="10726138" y="5338890"/>
                  <a:pt x="10709063" y="5344492"/>
                </a:cubicBezTo>
                <a:cubicBezTo>
                  <a:pt x="10705652" y="5339328"/>
                  <a:pt x="10698014" y="5347484"/>
                  <a:pt x="10694078" y="5349258"/>
                </a:cubicBezTo>
                <a:cubicBezTo>
                  <a:pt x="10693469" y="5345779"/>
                  <a:pt x="10683941" y="5344718"/>
                  <a:pt x="10681131" y="5347812"/>
                </a:cubicBezTo>
                <a:cubicBezTo>
                  <a:pt x="10614153" y="5364782"/>
                  <a:pt x="10647679" y="5329716"/>
                  <a:pt x="10609448" y="5351931"/>
                </a:cubicBezTo>
                <a:cubicBezTo>
                  <a:pt x="10602685" y="5353403"/>
                  <a:pt x="10597204" y="5352000"/>
                  <a:pt x="10592397" y="5349402"/>
                </a:cubicBezTo>
                <a:lnTo>
                  <a:pt x="10585227" y="5344063"/>
                </a:lnTo>
                <a:lnTo>
                  <a:pt x="10557472" y="5354151"/>
                </a:lnTo>
                <a:cubicBezTo>
                  <a:pt x="10543800" y="5357667"/>
                  <a:pt x="10529411" y="5359999"/>
                  <a:pt x="10514646" y="5361064"/>
                </a:cubicBezTo>
                <a:cubicBezTo>
                  <a:pt x="10511333" y="5353956"/>
                  <a:pt x="10499744" y="5364054"/>
                  <a:pt x="10494292" y="5366054"/>
                </a:cubicBezTo>
                <a:cubicBezTo>
                  <a:pt x="10494236" y="5361412"/>
                  <a:pt x="10482156" y="5359187"/>
                  <a:pt x="10477869" y="5363025"/>
                </a:cubicBezTo>
                <a:cubicBezTo>
                  <a:pt x="10387782" y="5379617"/>
                  <a:pt x="10438473" y="5336257"/>
                  <a:pt x="10384411" y="5362257"/>
                </a:cubicBezTo>
                <a:cubicBezTo>
                  <a:pt x="10375368" y="5363613"/>
                  <a:pt x="10368582" y="5361287"/>
                  <a:pt x="10362921" y="5357444"/>
                </a:cubicBezTo>
                <a:lnTo>
                  <a:pt x="10352736" y="5347851"/>
                </a:lnTo>
                <a:lnTo>
                  <a:pt x="10344754" y="5351272"/>
                </a:lnTo>
                <a:cubicBezTo>
                  <a:pt x="10314632" y="5351540"/>
                  <a:pt x="10305751" y="5341709"/>
                  <a:pt x="10288226" y="5351613"/>
                </a:cubicBezTo>
                <a:cubicBezTo>
                  <a:pt x="10262327" y="5331026"/>
                  <a:pt x="10271048" y="5349560"/>
                  <a:pt x="10251350" y="5352711"/>
                </a:cubicBezTo>
                <a:cubicBezTo>
                  <a:pt x="10235810" y="5356816"/>
                  <a:pt x="10264339" y="5364714"/>
                  <a:pt x="10249108" y="5365881"/>
                </a:cubicBezTo>
                <a:cubicBezTo>
                  <a:pt x="10232632" y="5360566"/>
                  <a:pt x="10233406" y="5377073"/>
                  <a:pt x="10216272" y="5370573"/>
                </a:cubicBezTo>
                <a:cubicBezTo>
                  <a:pt x="10220434" y="5358137"/>
                  <a:pt x="10182459" y="5372984"/>
                  <a:pt x="10181278" y="5362119"/>
                </a:cubicBezTo>
                <a:cubicBezTo>
                  <a:pt x="10166724" y="5377655"/>
                  <a:pt x="10159412" y="5358516"/>
                  <a:pt x="10140033" y="5363304"/>
                </a:cubicBezTo>
                <a:cubicBezTo>
                  <a:pt x="10130907" y="5369181"/>
                  <a:pt x="10124323" y="5370190"/>
                  <a:pt x="10115353" y="5363869"/>
                </a:cubicBezTo>
                <a:cubicBezTo>
                  <a:pt x="10073314" y="5392482"/>
                  <a:pt x="10089920" y="5365150"/>
                  <a:pt x="10050578" y="5376153"/>
                </a:cubicBezTo>
                <a:cubicBezTo>
                  <a:pt x="10016683" y="5387725"/>
                  <a:pt x="9978260" y="5395233"/>
                  <a:pt x="9945478" y="5422859"/>
                </a:cubicBezTo>
                <a:cubicBezTo>
                  <a:pt x="9939461" y="5430686"/>
                  <a:pt x="9924686" y="5433649"/>
                  <a:pt x="9912481" y="5429477"/>
                </a:cubicBezTo>
                <a:cubicBezTo>
                  <a:pt x="9910384" y="5428759"/>
                  <a:pt x="9908438" y="5427851"/>
                  <a:pt x="9906713" y="5426784"/>
                </a:cubicBezTo>
                <a:cubicBezTo>
                  <a:pt x="9878372" y="5431011"/>
                  <a:pt x="9774714" y="5449885"/>
                  <a:pt x="9742436" y="5454834"/>
                </a:cubicBezTo>
                <a:cubicBezTo>
                  <a:pt x="9739822" y="5444779"/>
                  <a:pt x="9723500" y="5462923"/>
                  <a:pt x="9713044" y="5456476"/>
                </a:cubicBezTo>
                <a:cubicBezTo>
                  <a:pt x="9705555" y="5450821"/>
                  <a:pt x="9698855" y="5455006"/>
                  <a:pt x="9691033" y="5455451"/>
                </a:cubicBezTo>
                <a:cubicBezTo>
                  <a:pt x="9680728" y="5451004"/>
                  <a:pt x="9647117" y="5459035"/>
                  <a:pt x="9638355" y="5464794"/>
                </a:cubicBezTo>
                <a:cubicBezTo>
                  <a:pt x="9617415" y="5484808"/>
                  <a:pt x="9569832" y="5469945"/>
                  <a:pt x="9552434" y="5485280"/>
                </a:cubicBezTo>
                <a:cubicBezTo>
                  <a:pt x="9546122" y="5487529"/>
                  <a:pt x="9539945" y="5488440"/>
                  <a:pt x="9533883" y="5488516"/>
                </a:cubicBezTo>
                <a:lnTo>
                  <a:pt x="9516916" y="5486828"/>
                </a:lnTo>
                <a:lnTo>
                  <a:pt x="9512093" y="5482541"/>
                </a:lnTo>
                <a:lnTo>
                  <a:pt x="9501725" y="5483603"/>
                </a:lnTo>
                <a:lnTo>
                  <a:pt x="9498754" y="5482951"/>
                </a:lnTo>
                <a:cubicBezTo>
                  <a:pt x="9493078" y="5481686"/>
                  <a:pt x="9487476" y="5480586"/>
                  <a:pt x="9481932" y="5480151"/>
                </a:cubicBezTo>
                <a:cubicBezTo>
                  <a:pt x="9489223" y="5501646"/>
                  <a:pt x="9435971" y="5479991"/>
                  <a:pt x="9451321" y="5497375"/>
                </a:cubicBezTo>
                <a:cubicBezTo>
                  <a:pt x="9422124" y="5498722"/>
                  <a:pt x="9444395" y="5514914"/>
                  <a:pt x="9409298" y="5499478"/>
                </a:cubicBezTo>
                <a:cubicBezTo>
                  <a:pt x="9363968" y="5517055"/>
                  <a:pt x="9350073" y="5507226"/>
                  <a:pt x="9303056" y="5519093"/>
                </a:cubicBezTo>
                <a:cubicBezTo>
                  <a:pt x="9272929" y="5515489"/>
                  <a:pt x="9242312" y="5519100"/>
                  <a:pt x="9229078" y="5524154"/>
                </a:cubicBezTo>
                <a:cubicBezTo>
                  <a:pt x="9244549" y="5484199"/>
                  <a:pt x="9198133" y="5512463"/>
                  <a:pt x="9165105" y="5532892"/>
                </a:cubicBezTo>
                <a:cubicBezTo>
                  <a:pt x="9128348" y="5546691"/>
                  <a:pt x="9105217" y="5601124"/>
                  <a:pt x="9077301" y="5580356"/>
                </a:cubicBezTo>
                <a:cubicBezTo>
                  <a:pt x="9034770" y="5585424"/>
                  <a:pt x="9004654" y="5606346"/>
                  <a:pt x="8960065" y="5597982"/>
                </a:cubicBezTo>
                <a:cubicBezTo>
                  <a:pt x="8958681" y="5601368"/>
                  <a:pt x="8956414" y="5604204"/>
                  <a:pt x="8953536" y="5606638"/>
                </a:cubicBezTo>
                <a:lnTo>
                  <a:pt x="8943907" y="5612541"/>
                </a:lnTo>
                <a:lnTo>
                  <a:pt x="8942046" y="5612112"/>
                </a:lnTo>
                <a:cubicBezTo>
                  <a:pt x="8934733" y="5612036"/>
                  <a:pt x="8930989" y="5613463"/>
                  <a:pt x="8928824" y="5615549"/>
                </a:cubicBezTo>
                <a:lnTo>
                  <a:pt x="8927294" y="5618607"/>
                </a:lnTo>
                <a:lnTo>
                  <a:pt x="8918651" y="5621688"/>
                </a:lnTo>
                <a:lnTo>
                  <a:pt x="8902772" y="5629703"/>
                </a:lnTo>
                <a:lnTo>
                  <a:pt x="8898724" y="5629379"/>
                </a:lnTo>
                <a:lnTo>
                  <a:pt x="8873099" y="5638628"/>
                </a:lnTo>
                <a:lnTo>
                  <a:pt x="8872234" y="5637889"/>
                </a:lnTo>
                <a:cubicBezTo>
                  <a:pt x="8869712" y="5636443"/>
                  <a:pt x="8866744" y="5635774"/>
                  <a:pt x="8862777" y="5636711"/>
                </a:cubicBezTo>
                <a:cubicBezTo>
                  <a:pt x="8861373" y="5622581"/>
                  <a:pt x="8857449" y="5632426"/>
                  <a:pt x="8845869" y="5636436"/>
                </a:cubicBezTo>
                <a:cubicBezTo>
                  <a:pt x="8841103" y="5615386"/>
                  <a:pt x="8812729" y="5634444"/>
                  <a:pt x="8800548" y="5625084"/>
                </a:cubicBezTo>
                <a:cubicBezTo>
                  <a:pt x="8792146" y="5628504"/>
                  <a:pt x="8783174" y="5631737"/>
                  <a:pt x="8773774" y="5634630"/>
                </a:cubicBezTo>
                <a:lnTo>
                  <a:pt x="8698255" y="5636083"/>
                </a:lnTo>
                <a:lnTo>
                  <a:pt x="8619167" y="5619130"/>
                </a:lnTo>
                <a:cubicBezTo>
                  <a:pt x="8589913" y="5618762"/>
                  <a:pt x="8564581" y="5612466"/>
                  <a:pt x="8539822" y="5616905"/>
                </a:cubicBezTo>
                <a:cubicBezTo>
                  <a:pt x="8529764" y="5612008"/>
                  <a:pt x="8520285" y="5610031"/>
                  <a:pt x="8511094" y="5617360"/>
                </a:cubicBezTo>
                <a:cubicBezTo>
                  <a:pt x="8483794" y="5614914"/>
                  <a:pt x="8477184" y="5604447"/>
                  <a:pt x="8459886" y="5612612"/>
                </a:cubicBezTo>
                <a:cubicBezTo>
                  <a:pt x="8444548" y="5595681"/>
                  <a:pt x="8443640" y="5602142"/>
                  <a:pt x="8436432" y="5606990"/>
                </a:cubicBezTo>
                <a:lnTo>
                  <a:pt x="8435403" y="5607336"/>
                </a:lnTo>
                <a:lnTo>
                  <a:pt x="8433307" y="5604917"/>
                </a:lnTo>
                <a:lnTo>
                  <a:pt x="8428968" y="5603796"/>
                </a:lnTo>
                <a:lnTo>
                  <a:pt x="8417124" y="5604518"/>
                </a:lnTo>
                <a:lnTo>
                  <a:pt x="8412669" y="5605413"/>
                </a:lnTo>
                <a:cubicBezTo>
                  <a:pt x="8409601" y="5605797"/>
                  <a:pt x="8407563" y="5605754"/>
                  <a:pt x="8406152" y="5605396"/>
                </a:cubicBezTo>
                <a:lnTo>
                  <a:pt x="8405989" y="5605197"/>
                </a:lnTo>
                <a:lnTo>
                  <a:pt x="8399884" y="5605568"/>
                </a:lnTo>
                <a:cubicBezTo>
                  <a:pt x="8389582" y="5606652"/>
                  <a:pt x="8379557" y="5608135"/>
                  <a:pt x="8370014" y="5609900"/>
                </a:cubicBezTo>
                <a:cubicBezTo>
                  <a:pt x="8361945" y="5598787"/>
                  <a:pt x="8326685" y="5611914"/>
                  <a:pt x="8330544" y="5590964"/>
                </a:cubicBezTo>
                <a:cubicBezTo>
                  <a:pt x="8317672" y="5592723"/>
                  <a:pt x="8309886" y="5601422"/>
                  <a:pt x="8314221" y="5587682"/>
                </a:cubicBezTo>
                <a:cubicBezTo>
                  <a:pt x="8309983" y="5587866"/>
                  <a:pt x="8307372" y="5586698"/>
                  <a:pt x="8305502" y="5584868"/>
                </a:cubicBezTo>
                <a:lnTo>
                  <a:pt x="8304962" y="5584007"/>
                </a:lnTo>
                <a:lnTo>
                  <a:pt x="8276324" y="5588260"/>
                </a:lnTo>
                <a:lnTo>
                  <a:pt x="8272522" y="5587226"/>
                </a:lnTo>
                <a:lnTo>
                  <a:pt x="8253857" y="5592043"/>
                </a:lnTo>
                <a:lnTo>
                  <a:pt x="8244212" y="5593439"/>
                </a:lnTo>
                <a:lnTo>
                  <a:pt x="8241488" y="5596085"/>
                </a:lnTo>
                <a:cubicBezTo>
                  <a:pt x="8238546" y="5597691"/>
                  <a:pt x="8234330" y="5598384"/>
                  <a:pt x="8227256" y="5597005"/>
                </a:cubicBezTo>
                <a:lnTo>
                  <a:pt x="8225619" y="5596262"/>
                </a:lnTo>
                <a:lnTo>
                  <a:pt x="8213882" y="5600179"/>
                </a:lnTo>
                <a:cubicBezTo>
                  <a:pt x="8210102" y="5601988"/>
                  <a:pt x="8206755" y="5604291"/>
                  <a:pt x="8204045" y="5607275"/>
                </a:cubicBezTo>
                <a:cubicBezTo>
                  <a:pt x="8164079" y="5591326"/>
                  <a:pt x="8126369" y="5605919"/>
                  <a:pt x="8082989" y="5603160"/>
                </a:cubicBezTo>
                <a:cubicBezTo>
                  <a:pt x="8034449" y="5606898"/>
                  <a:pt x="8008954" y="5596936"/>
                  <a:pt x="7976942" y="5598455"/>
                </a:cubicBezTo>
                <a:cubicBezTo>
                  <a:pt x="7962042" y="5600916"/>
                  <a:pt x="7941729" y="5599827"/>
                  <a:pt x="7950121" y="5590893"/>
                </a:cubicBezTo>
                <a:cubicBezTo>
                  <a:pt x="7904855" y="5610014"/>
                  <a:pt x="7778840" y="5612380"/>
                  <a:pt x="7727691" y="5621064"/>
                </a:cubicBezTo>
                <a:cubicBezTo>
                  <a:pt x="7699805" y="5600056"/>
                  <a:pt x="7714922" y="5619495"/>
                  <a:pt x="7685998" y="5615564"/>
                </a:cubicBezTo>
                <a:cubicBezTo>
                  <a:pt x="7693909" y="5634905"/>
                  <a:pt x="7650884" y="5604714"/>
                  <a:pt x="7649302" y="5626541"/>
                </a:cubicBezTo>
                <a:cubicBezTo>
                  <a:pt x="7644089" y="5625134"/>
                  <a:pt x="7639087" y="5623084"/>
                  <a:pt x="7634083" y="5620862"/>
                </a:cubicBezTo>
                <a:lnTo>
                  <a:pt x="7631455" y="5619708"/>
                </a:lnTo>
                <a:lnTo>
                  <a:pt x="7620952" y="5618872"/>
                </a:lnTo>
                <a:lnTo>
                  <a:pt x="7617992" y="5613914"/>
                </a:lnTo>
                <a:lnTo>
                  <a:pt x="7602182" y="5609271"/>
                </a:lnTo>
                <a:cubicBezTo>
                  <a:pt x="7596260" y="5608262"/>
                  <a:pt x="7589888" y="5608028"/>
                  <a:pt x="7582847" y="5609047"/>
                </a:cubicBezTo>
                <a:cubicBezTo>
                  <a:pt x="7565525" y="5617697"/>
                  <a:pt x="7538553" y="5607096"/>
                  <a:pt x="7514158" y="5607737"/>
                </a:cubicBezTo>
                <a:lnTo>
                  <a:pt x="7502955" y="5610415"/>
                </a:lnTo>
                <a:lnTo>
                  <a:pt x="7466391" y="5605949"/>
                </a:lnTo>
                <a:cubicBezTo>
                  <a:pt x="7455982" y="5605083"/>
                  <a:pt x="7445179" y="5604628"/>
                  <a:pt x="7433806" y="5604945"/>
                </a:cubicBezTo>
                <a:lnTo>
                  <a:pt x="7412693" y="5607075"/>
                </a:lnTo>
                <a:lnTo>
                  <a:pt x="7407159" y="5605310"/>
                </a:lnTo>
                <a:cubicBezTo>
                  <a:pt x="7397520" y="5605506"/>
                  <a:pt x="7384763" y="5611721"/>
                  <a:pt x="7385900" y="5604171"/>
                </a:cubicBezTo>
                <a:lnTo>
                  <a:pt x="7375071" y="5606788"/>
                </a:lnTo>
                <a:lnTo>
                  <a:pt x="7364382" y="5600762"/>
                </a:lnTo>
                <a:cubicBezTo>
                  <a:pt x="7363212" y="5599363"/>
                  <a:pt x="7362331" y="5597874"/>
                  <a:pt x="7361770" y="5596347"/>
                </a:cubicBezTo>
                <a:lnTo>
                  <a:pt x="7346641" y="5598329"/>
                </a:lnTo>
                <a:lnTo>
                  <a:pt x="7334238" y="5594014"/>
                </a:lnTo>
                <a:lnTo>
                  <a:pt x="7323426" y="5596835"/>
                </a:lnTo>
                <a:lnTo>
                  <a:pt x="7318938" y="5596200"/>
                </a:lnTo>
                <a:lnTo>
                  <a:pt x="7307784" y="5594065"/>
                </a:lnTo>
                <a:cubicBezTo>
                  <a:pt x="7302066" y="5592568"/>
                  <a:pt x="7295667" y="5590765"/>
                  <a:pt x="7288540" y="5589320"/>
                </a:cubicBezTo>
                <a:lnTo>
                  <a:pt x="7282537" y="5588660"/>
                </a:lnTo>
                <a:lnTo>
                  <a:pt x="7269466" y="5581404"/>
                </a:lnTo>
                <a:cubicBezTo>
                  <a:pt x="7259956" y="5575919"/>
                  <a:pt x="7252471" y="5572223"/>
                  <a:pt x="7244165" y="5575200"/>
                </a:cubicBezTo>
                <a:cubicBezTo>
                  <a:pt x="7230005" y="5568113"/>
                  <a:pt x="7220114" y="5548251"/>
                  <a:pt x="7199619" y="5553550"/>
                </a:cubicBezTo>
                <a:cubicBezTo>
                  <a:pt x="7205839" y="5544552"/>
                  <a:pt x="7176858" y="5552461"/>
                  <a:pt x="7173434" y="5543219"/>
                </a:cubicBezTo>
                <a:cubicBezTo>
                  <a:pt x="7171853" y="5535776"/>
                  <a:pt x="7162694" y="5536440"/>
                  <a:pt x="7155718" y="5533697"/>
                </a:cubicBezTo>
                <a:cubicBezTo>
                  <a:pt x="7150747" y="5526096"/>
                  <a:pt x="7115649" y="5519155"/>
                  <a:pt x="7103430" y="5520249"/>
                </a:cubicBezTo>
                <a:cubicBezTo>
                  <a:pt x="7068988" y="5527813"/>
                  <a:pt x="7041283" y="5497211"/>
                  <a:pt x="7013746" y="5502470"/>
                </a:cubicBezTo>
                <a:cubicBezTo>
                  <a:pt x="7006535" y="5501753"/>
                  <a:pt x="7000557" y="5500031"/>
                  <a:pt x="6995379" y="5497693"/>
                </a:cubicBezTo>
                <a:lnTo>
                  <a:pt x="6982475" y="5489641"/>
                </a:lnTo>
                <a:cubicBezTo>
                  <a:pt x="6982314" y="5487873"/>
                  <a:pt x="6982155" y="5486104"/>
                  <a:pt x="6981994" y="5484335"/>
                </a:cubicBezTo>
                <a:lnTo>
                  <a:pt x="6972355" y="5481074"/>
                </a:lnTo>
                <a:lnTo>
                  <a:pt x="6970394" y="5479383"/>
                </a:lnTo>
                <a:cubicBezTo>
                  <a:pt x="6966663" y="5476135"/>
                  <a:pt x="6962857" y="5473046"/>
                  <a:pt x="6958543" y="5470507"/>
                </a:cubicBezTo>
                <a:cubicBezTo>
                  <a:pt x="6946682" y="5490417"/>
                  <a:pt x="6919886" y="5452192"/>
                  <a:pt x="6918276" y="5472034"/>
                </a:cubicBezTo>
                <a:cubicBezTo>
                  <a:pt x="6892502" y="5461546"/>
                  <a:pt x="6897731" y="5483185"/>
                  <a:pt x="6881046" y="5457070"/>
                </a:cubicBezTo>
                <a:cubicBezTo>
                  <a:pt x="6828055" y="5453051"/>
                  <a:pt x="6839016" y="5431108"/>
                  <a:pt x="6752164" y="5425021"/>
                </a:cubicBezTo>
                <a:cubicBezTo>
                  <a:pt x="6758292" y="5421861"/>
                  <a:pt x="6727733" y="5418470"/>
                  <a:pt x="6724964" y="5414071"/>
                </a:cubicBezTo>
                <a:lnTo>
                  <a:pt x="6683286" y="5432830"/>
                </a:lnTo>
                <a:lnTo>
                  <a:pt x="6644277" y="5429684"/>
                </a:lnTo>
                <a:cubicBezTo>
                  <a:pt x="6602299" y="5429624"/>
                  <a:pt x="6572889" y="5412513"/>
                  <a:pt x="6532914" y="5431205"/>
                </a:cubicBezTo>
                <a:lnTo>
                  <a:pt x="6307459" y="5467087"/>
                </a:lnTo>
                <a:cubicBezTo>
                  <a:pt x="6243940" y="5484756"/>
                  <a:pt x="6232610" y="5506751"/>
                  <a:pt x="6196243" y="5515042"/>
                </a:cubicBezTo>
                <a:cubicBezTo>
                  <a:pt x="6164533" y="5518021"/>
                  <a:pt x="6142666" y="5509345"/>
                  <a:pt x="6099124" y="5516848"/>
                </a:cubicBezTo>
                <a:cubicBezTo>
                  <a:pt x="6076503" y="5515419"/>
                  <a:pt x="6031865" y="5528713"/>
                  <a:pt x="6016077" y="5528642"/>
                </a:cubicBezTo>
                <a:cubicBezTo>
                  <a:pt x="6017142" y="5530608"/>
                  <a:pt x="6008544" y="5532493"/>
                  <a:pt x="6004389" y="5531206"/>
                </a:cubicBezTo>
                <a:cubicBezTo>
                  <a:pt x="5932347" y="5531241"/>
                  <a:pt x="5981006" y="5545600"/>
                  <a:pt x="5933945" y="5538840"/>
                </a:cubicBezTo>
                <a:cubicBezTo>
                  <a:pt x="5905303" y="5539379"/>
                  <a:pt x="5918093" y="5561978"/>
                  <a:pt x="5883936" y="5553807"/>
                </a:cubicBezTo>
                <a:cubicBezTo>
                  <a:pt x="5850054" y="5556990"/>
                  <a:pt x="5832962" y="5567338"/>
                  <a:pt x="5798331" y="5564248"/>
                </a:cubicBezTo>
                <a:cubicBezTo>
                  <a:pt x="5766627" y="5567265"/>
                  <a:pt x="5741097" y="5573248"/>
                  <a:pt x="5712738" y="5573120"/>
                </a:cubicBezTo>
                <a:cubicBezTo>
                  <a:pt x="5703372" y="5576849"/>
                  <a:pt x="5693695" y="5578874"/>
                  <a:pt x="5681342" y="5575621"/>
                </a:cubicBezTo>
                <a:lnTo>
                  <a:pt x="5627167" y="5583215"/>
                </a:lnTo>
                <a:cubicBezTo>
                  <a:pt x="5612183" y="5597917"/>
                  <a:pt x="5611727" y="5586689"/>
                  <a:pt x="5591414" y="5587695"/>
                </a:cubicBezTo>
                <a:cubicBezTo>
                  <a:pt x="5574616" y="5587612"/>
                  <a:pt x="5598133" y="5579413"/>
                  <a:pt x="5583028" y="5580877"/>
                </a:cubicBezTo>
                <a:cubicBezTo>
                  <a:pt x="5569804" y="5586020"/>
                  <a:pt x="5562718" y="5576982"/>
                  <a:pt x="5549426" y="5582858"/>
                </a:cubicBezTo>
                <a:cubicBezTo>
                  <a:pt x="5559299" y="5589013"/>
                  <a:pt x="5515978" y="5586206"/>
                  <a:pt x="5519999" y="5592246"/>
                </a:cubicBezTo>
                <a:cubicBezTo>
                  <a:pt x="5498728" y="5585844"/>
                  <a:pt x="5500813" y="5597206"/>
                  <a:pt x="5480028" y="5597282"/>
                </a:cubicBezTo>
                <a:cubicBezTo>
                  <a:pt x="5468519" y="5595356"/>
                  <a:pt x="5461753" y="5595717"/>
                  <a:pt x="5456175" y="5600371"/>
                </a:cubicBezTo>
                <a:cubicBezTo>
                  <a:pt x="5402444" y="5590675"/>
                  <a:pt x="5431269" y="5603179"/>
                  <a:pt x="5388463" y="5602638"/>
                </a:cubicBezTo>
                <a:cubicBezTo>
                  <a:pt x="5350589" y="5601042"/>
                  <a:pt x="5310318" y="5602266"/>
                  <a:pt x="5265898" y="5591830"/>
                </a:cubicBezTo>
                <a:cubicBezTo>
                  <a:pt x="5256434" y="5588423"/>
                  <a:pt x="5240914" y="5588853"/>
                  <a:pt x="5231231" y="5592790"/>
                </a:cubicBezTo>
                <a:cubicBezTo>
                  <a:pt x="5229565" y="5593467"/>
                  <a:pt x="5228139" y="5594226"/>
                  <a:pt x="5226996" y="5595040"/>
                </a:cubicBezTo>
                <a:cubicBezTo>
                  <a:pt x="5199121" y="5587151"/>
                  <a:pt x="5190547" y="5594087"/>
                  <a:pt x="5175988" y="5588131"/>
                </a:cubicBezTo>
                <a:cubicBezTo>
                  <a:pt x="5141664" y="5589465"/>
                  <a:pt x="5120774" y="5599921"/>
                  <a:pt x="5107470" y="5594771"/>
                </a:cubicBezTo>
                <a:cubicBezTo>
                  <a:pt x="5082783" y="5597686"/>
                  <a:pt x="5044558" y="5603218"/>
                  <a:pt x="5027868" y="5605624"/>
                </a:cubicBezTo>
                <a:cubicBezTo>
                  <a:pt x="5023394" y="5609716"/>
                  <a:pt x="5015008" y="5608373"/>
                  <a:pt x="5007324" y="5609209"/>
                </a:cubicBezTo>
                <a:cubicBezTo>
                  <a:pt x="4999584" y="5613033"/>
                  <a:pt x="4963661" y="5613313"/>
                  <a:pt x="4952559" y="5611402"/>
                </a:cubicBezTo>
                <a:lnTo>
                  <a:pt x="4826081" y="5616191"/>
                </a:lnTo>
                <a:lnTo>
                  <a:pt x="4823501" y="5619174"/>
                </a:lnTo>
                <a:lnTo>
                  <a:pt x="4813093" y="5620026"/>
                </a:lnTo>
                <a:lnTo>
                  <a:pt x="4810563" y="5620787"/>
                </a:lnTo>
                <a:cubicBezTo>
                  <a:pt x="4805739" y="5622253"/>
                  <a:pt x="4800910" y="5623620"/>
                  <a:pt x="4795818" y="5624618"/>
                </a:cubicBezTo>
                <a:cubicBezTo>
                  <a:pt x="4792594" y="5611984"/>
                  <a:pt x="4751975" y="5631029"/>
                  <a:pt x="4758404" y="5619510"/>
                </a:cubicBezTo>
                <a:cubicBezTo>
                  <a:pt x="4729867" y="5622800"/>
                  <a:pt x="4743470" y="5610974"/>
                  <a:pt x="4717254" y="5624155"/>
                </a:cubicBezTo>
                <a:cubicBezTo>
                  <a:pt x="4665606" y="5620882"/>
                  <a:pt x="4638526" y="5634254"/>
                  <a:pt x="4591958" y="5624710"/>
                </a:cubicBezTo>
                <a:cubicBezTo>
                  <a:pt x="4600998" y="5629613"/>
                  <a:pt x="4491255" y="5629123"/>
                  <a:pt x="4476215" y="5628210"/>
                </a:cubicBezTo>
                <a:lnTo>
                  <a:pt x="4425193" y="5627414"/>
                </a:lnTo>
                <a:lnTo>
                  <a:pt x="4383866" y="5626546"/>
                </a:lnTo>
                <a:lnTo>
                  <a:pt x="4385596" y="5634646"/>
                </a:lnTo>
                <a:cubicBezTo>
                  <a:pt x="4373497" y="5634009"/>
                  <a:pt x="4366105" y="5636763"/>
                  <a:pt x="4360864" y="5641173"/>
                </a:cubicBezTo>
                <a:lnTo>
                  <a:pt x="4328321" y="5626332"/>
                </a:lnTo>
                <a:lnTo>
                  <a:pt x="4309842" y="5626471"/>
                </a:lnTo>
                <a:lnTo>
                  <a:pt x="4277424" y="5631598"/>
                </a:lnTo>
                <a:lnTo>
                  <a:pt x="4266627" y="5633969"/>
                </a:lnTo>
                <a:lnTo>
                  <a:pt x="4185525" y="5617508"/>
                </a:lnTo>
                <a:lnTo>
                  <a:pt x="4177617" y="5610903"/>
                </a:lnTo>
                <a:cubicBezTo>
                  <a:pt x="4169135" y="5606836"/>
                  <a:pt x="4157063" y="5604954"/>
                  <a:pt x="4136948" y="5608031"/>
                </a:cubicBezTo>
                <a:lnTo>
                  <a:pt x="4132323" y="5609784"/>
                </a:lnTo>
                <a:lnTo>
                  <a:pt x="4098620" y="5599672"/>
                </a:lnTo>
                <a:cubicBezTo>
                  <a:pt x="4087744" y="5595070"/>
                  <a:pt x="3971360" y="5589278"/>
                  <a:pt x="3963475" y="5581841"/>
                </a:cubicBezTo>
                <a:cubicBezTo>
                  <a:pt x="3836034" y="5600252"/>
                  <a:pt x="3827261" y="5567580"/>
                  <a:pt x="3703613" y="5572482"/>
                </a:cubicBezTo>
                <a:cubicBezTo>
                  <a:pt x="3596526" y="5522697"/>
                  <a:pt x="3528981" y="5553020"/>
                  <a:pt x="3432987" y="5545768"/>
                </a:cubicBezTo>
                <a:cubicBezTo>
                  <a:pt x="3341557" y="5540666"/>
                  <a:pt x="3299222" y="5556776"/>
                  <a:pt x="3176381" y="5556110"/>
                </a:cubicBezTo>
                <a:cubicBezTo>
                  <a:pt x="3046225" y="5545252"/>
                  <a:pt x="2856562" y="5551022"/>
                  <a:pt x="2710156" y="5527517"/>
                </a:cubicBezTo>
                <a:cubicBezTo>
                  <a:pt x="2595124" y="5519951"/>
                  <a:pt x="2594726" y="5525545"/>
                  <a:pt x="2550206" y="5524958"/>
                </a:cubicBezTo>
                <a:cubicBezTo>
                  <a:pt x="2535402" y="5528183"/>
                  <a:pt x="2457214" y="5518753"/>
                  <a:pt x="2443041" y="5523990"/>
                </a:cubicBezTo>
                <a:lnTo>
                  <a:pt x="2435613" y="5526704"/>
                </a:lnTo>
                <a:lnTo>
                  <a:pt x="2405682" y="5528307"/>
                </a:lnTo>
                <a:lnTo>
                  <a:pt x="2397487" y="5540337"/>
                </a:lnTo>
                <a:lnTo>
                  <a:pt x="2297454" y="5550765"/>
                </a:lnTo>
                <a:cubicBezTo>
                  <a:pt x="2230952" y="5521480"/>
                  <a:pt x="2174171" y="5556417"/>
                  <a:pt x="2056700" y="5555489"/>
                </a:cubicBezTo>
                <a:cubicBezTo>
                  <a:pt x="2025568" y="5545373"/>
                  <a:pt x="1901680" y="5520750"/>
                  <a:pt x="1878530" y="5535330"/>
                </a:cubicBezTo>
                <a:lnTo>
                  <a:pt x="1859292" y="5535461"/>
                </a:lnTo>
                <a:lnTo>
                  <a:pt x="1835626" y="5533793"/>
                </a:lnTo>
                <a:cubicBezTo>
                  <a:pt x="1823131" y="5534628"/>
                  <a:pt x="1810151" y="5536942"/>
                  <a:pt x="1798939" y="5540285"/>
                </a:cubicBezTo>
                <a:lnTo>
                  <a:pt x="1779046" y="5549949"/>
                </a:lnTo>
                <a:lnTo>
                  <a:pt x="1772421" y="5549018"/>
                </a:lnTo>
                <a:lnTo>
                  <a:pt x="1772052" y="5545689"/>
                </a:lnTo>
                <a:cubicBezTo>
                  <a:pt x="1758274" y="5534165"/>
                  <a:pt x="1670822" y="5556887"/>
                  <a:pt x="1711543" y="5534558"/>
                </a:cubicBezTo>
                <a:cubicBezTo>
                  <a:pt x="1696140" y="5533324"/>
                  <a:pt x="1670188" y="5488258"/>
                  <a:pt x="1631462" y="5491807"/>
                </a:cubicBezTo>
                <a:cubicBezTo>
                  <a:pt x="1579148" y="5498877"/>
                  <a:pt x="1591754" y="5486800"/>
                  <a:pt x="1538763" y="5482781"/>
                </a:cubicBezTo>
                <a:cubicBezTo>
                  <a:pt x="1522078" y="5456666"/>
                  <a:pt x="1527306" y="5478305"/>
                  <a:pt x="1501533" y="5467817"/>
                </a:cubicBezTo>
                <a:cubicBezTo>
                  <a:pt x="1499922" y="5487659"/>
                  <a:pt x="1473126" y="5449434"/>
                  <a:pt x="1461266" y="5469343"/>
                </a:cubicBezTo>
                <a:cubicBezTo>
                  <a:pt x="1456951" y="5466804"/>
                  <a:pt x="1453146" y="5463716"/>
                  <a:pt x="1449415" y="5460467"/>
                </a:cubicBezTo>
                <a:lnTo>
                  <a:pt x="1447454" y="5458776"/>
                </a:lnTo>
                <a:lnTo>
                  <a:pt x="1437814" y="5455515"/>
                </a:lnTo>
                <a:lnTo>
                  <a:pt x="1437334" y="5450209"/>
                </a:lnTo>
                <a:lnTo>
                  <a:pt x="1424429" y="5442157"/>
                </a:lnTo>
                <a:cubicBezTo>
                  <a:pt x="1419251" y="5439819"/>
                  <a:pt x="1413273" y="5438098"/>
                  <a:pt x="1406063" y="5437380"/>
                </a:cubicBezTo>
                <a:cubicBezTo>
                  <a:pt x="1378526" y="5442640"/>
                  <a:pt x="1350821" y="5412037"/>
                  <a:pt x="1316379" y="5419601"/>
                </a:cubicBezTo>
                <a:cubicBezTo>
                  <a:pt x="1304160" y="5420695"/>
                  <a:pt x="1269061" y="5413755"/>
                  <a:pt x="1264090" y="5406153"/>
                </a:cubicBezTo>
                <a:cubicBezTo>
                  <a:pt x="1257115" y="5403410"/>
                  <a:pt x="1247955" y="5404075"/>
                  <a:pt x="1246374" y="5396631"/>
                </a:cubicBezTo>
                <a:cubicBezTo>
                  <a:pt x="1242951" y="5387390"/>
                  <a:pt x="1213970" y="5395299"/>
                  <a:pt x="1220190" y="5386301"/>
                </a:cubicBezTo>
                <a:cubicBezTo>
                  <a:pt x="1199695" y="5391599"/>
                  <a:pt x="1189803" y="5371737"/>
                  <a:pt x="1175643" y="5364651"/>
                </a:cubicBezTo>
                <a:cubicBezTo>
                  <a:pt x="1167337" y="5367627"/>
                  <a:pt x="1159852" y="5363931"/>
                  <a:pt x="1150342" y="5358447"/>
                </a:cubicBezTo>
                <a:lnTo>
                  <a:pt x="1112024" y="5345786"/>
                </a:lnTo>
                <a:lnTo>
                  <a:pt x="1100870" y="5343651"/>
                </a:lnTo>
                <a:lnTo>
                  <a:pt x="1096383" y="5343015"/>
                </a:lnTo>
                <a:lnTo>
                  <a:pt x="1058039" y="5343504"/>
                </a:lnTo>
                <a:cubicBezTo>
                  <a:pt x="1057478" y="5341976"/>
                  <a:pt x="1056597" y="5340487"/>
                  <a:pt x="1055426" y="5339088"/>
                </a:cubicBezTo>
                <a:lnTo>
                  <a:pt x="1044738" y="5333063"/>
                </a:lnTo>
                <a:lnTo>
                  <a:pt x="1033909" y="5335680"/>
                </a:lnTo>
                <a:cubicBezTo>
                  <a:pt x="1035046" y="5328129"/>
                  <a:pt x="1022289" y="5334344"/>
                  <a:pt x="1012649" y="5334541"/>
                </a:cubicBezTo>
                <a:lnTo>
                  <a:pt x="1007115" y="5332775"/>
                </a:lnTo>
                <a:lnTo>
                  <a:pt x="987447" y="5346462"/>
                </a:lnTo>
                <a:cubicBezTo>
                  <a:pt x="976074" y="5346779"/>
                  <a:pt x="963827" y="5334768"/>
                  <a:pt x="953418" y="5333901"/>
                </a:cubicBezTo>
                <a:lnTo>
                  <a:pt x="916854" y="5329435"/>
                </a:lnTo>
                <a:lnTo>
                  <a:pt x="905651" y="5332114"/>
                </a:lnTo>
                <a:cubicBezTo>
                  <a:pt x="881256" y="5332755"/>
                  <a:pt x="855727" y="5330820"/>
                  <a:pt x="838405" y="5339470"/>
                </a:cubicBezTo>
                <a:cubicBezTo>
                  <a:pt x="831364" y="5340489"/>
                  <a:pt x="823548" y="5331589"/>
                  <a:pt x="817627" y="5330580"/>
                </a:cubicBezTo>
                <a:lnTo>
                  <a:pt x="801817" y="5325937"/>
                </a:lnTo>
                <a:lnTo>
                  <a:pt x="798857" y="5320979"/>
                </a:lnTo>
                <a:lnTo>
                  <a:pt x="788354" y="5320143"/>
                </a:lnTo>
                <a:lnTo>
                  <a:pt x="785726" y="5318989"/>
                </a:lnTo>
                <a:cubicBezTo>
                  <a:pt x="780721" y="5316767"/>
                  <a:pt x="775719" y="5314716"/>
                  <a:pt x="770507" y="5313309"/>
                </a:cubicBezTo>
                <a:cubicBezTo>
                  <a:pt x="768924" y="5335137"/>
                  <a:pt x="725899" y="5304945"/>
                  <a:pt x="733810" y="5324286"/>
                </a:cubicBezTo>
                <a:cubicBezTo>
                  <a:pt x="704886" y="5320356"/>
                  <a:pt x="720003" y="5339795"/>
                  <a:pt x="692117" y="5318786"/>
                </a:cubicBezTo>
                <a:cubicBezTo>
                  <a:pt x="640968" y="5327470"/>
                  <a:pt x="620209" y="5334772"/>
                  <a:pt x="574943" y="5327578"/>
                </a:cubicBezTo>
                <a:cubicBezTo>
                  <a:pt x="533141" y="5325624"/>
                  <a:pt x="480989" y="5305543"/>
                  <a:pt x="441302" y="5307062"/>
                </a:cubicBezTo>
                <a:cubicBezTo>
                  <a:pt x="381194" y="5308098"/>
                  <a:pt x="355572" y="5361507"/>
                  <a:pt x="336819" y="5336690"/>
                </a:cubicBezTo>
                <a:cubicBezTo>
                  <a:pt x="308424" y="5343088"/>
                  <a:pt x="294704" y="5344301"/>
                  <a:pt x="270932" y="5345451"/>
                </a:cubicBezTo>
                <a:lnTo>
                  <a:pt x="194189" y="5343588"/>
                </a:lnTo>
                <a:lnTo>
                  <a:pt x="192552" y="5342845"/>
                </a:lnTo>
                <a:cubicBezTo>
                  <a:pt x="185478" y="5341467"/>
                  <a:pt x="181262" y="5342160"/>
                  <a:pt x="178320" y="5343766"/>
                </a:cubicBezTo>
                <a:lnTo>
                  <a:pt x="175596" y="5346411"/>
                </a:lnTo>
                <a:lnTo>
                  <a:pt x="147287" y="5352625"/>
                </a:lnTo>
                <a:lnTo>
                  <a:pt x="114847" y="5355844"/>
                </a:lnTo>
                <a:lnTo>
                  <a:pt x="114306" y="5354983"/>
                </a:lnTo>
                <a:cubicBezTo>
                  <a:pt x="110042" y="5353823"/>
                  <a:pt x="100016" y="5353058"/>
                  <a:pt x="89264" y="5348886"/>
                </a:cubicBezTo>
                <a:cubicBezTo>
                  <a:pt x="93123" y="5327937"/>
                  <a:pt x="57863" y="5341064"/>
                  <a:pt x="49794" y="5329950"/>
                </a:cubicBezTo>
                <a:cubicBezTo>
                  <a:pt x="40251" y="5331715"/>
                  <a:pt x="30226" y="5333199"/>
                  <a:pt x="19924" y="5334282"/>
                </a:cubicBezTo>
                <a:lnTo>
                  <a:pt x="13819" y="5334653"/>
                </a:lnTo>
                <a:lnTo>
                  <a:pt x="13657" y="5334455"/>
                </a:lnTo>
                <a:cubicBezTo>
                  <a:pt x="12246" y="5334096"/>
                  <a:pt x="10207" y="5334053"/>
                  <a:pt x="7139" y="5334438"/>
                </a:cubicBezTo>
                <a:lnTo>
                  <a:pt x="2684" y="5335333"/>
                </a:lnTo>
                <a:lnTo>
                  <a:pt x="0" y="5335496"/>
                </a:lnTo>
                <a:lnTo>
                  <a:pt x="0" y="10592"/>
                </a:lnTo>
                <a:lnTo>
                  <a:pt x="11243827" y="0"/>
                </a:lnTo>
                <a:close/>
              </a:path>
            </a:pathLst>
          </a:custGeom>
          <a:solidFill>
            <a:schemeClr val="bg1">
              <a:alpha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4053BF0F-A4A7-FAFA-F87D-557A9E7B9E8A}"/>
              </a:ext>
            </a:extLst>
          </p:cNvPr>
          <p:cNvSpPr>
            <a:spLocks noGrp="1"/>
          </p:cNvSpPr>
          <p:nvPr>
            <p:ph type="title"/>
          </p:nvPr>
        </p:nvSpPr>
        <p:spPr>
          <a:xfrm>
            <a:off x="1629751" y="1059116"/>
            <a:ext cx="8924392" cy="933486"/>
          </a:xfrm>
        </p:spPr>
        <p:txBody>
          <a:bodyPr>
            <a:normAutofit/>
          </a:bodyPr>
          <a:lstStyle/>
          <a:p>
            <a:pPr algn="ctr"/>
            <a:r>
              <a:rPr lang="en-US" dirty="0">
                <a:latin typeface="Times New Roman" panose="02020603050405020304" pitchFamily="18" charset="0"/>
                <a:cs typeface="Times New Roman" panose="02020603050405020304" pitchFamily="18" charset="0"/>
              </a:rPr>
              <a:t>Rationale, Aims, and Purpose</a:t>
            </a:r>
          </a:p>
        </p:txBody>
      </p:sp>
      <p:sp>
        <p:nvSpPr>
          <p:cNvPr id="14" name="Rectangle 6">
            <a:extLst>
              <a:ext uri="{FF2B5EF4-FFF2-40B4-BE49-F238E27FC236}">
                <a16:creationId xmlns:a16="http://schemas.microsoft.com/office/drawing/2014/main" id="{16A12243-4887-4E89-8347-1146AE5D14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21727" y="351737"/>
            <a:ext cx="1348547" cy="407804"/>
          </a:xfrm>
          <a:custGeom>
            <a:avLst/>
            <a:gdLst>
              <a:gd name="connsiteX0" fmla="*/ 0 w 2142503"/>
              <a:gd name="connsiteY0" fmla="*/ 0 h 571500"/>
              <a:gd name="connsiteX1" fmla="*/ 2142503 w 2142503"/>
              <a:gd name="connsiteY1" fmla="*/ 0 h 571500"/>
              <a:gd name="connsiteX2" fmla="*/ 2142503 w 2142503"/>
              <a:gd name="connsiteY2" fmla="*/ 571500 h 571500"/>
              <a:gd name="connsiteX3" fmla="*/ 0 w 2142503"/>
              <a:gd name="connsiteY3" fmla="*/ 571500 h 571500"/>
              <a:gd name="connsiteX4" fmla="*/ 0 w 2142503"/>
              <a:gd name="connsiteY4" fmla="*/ 0 h 571500"/>
              <a:gd name="connsiteX0" fmla="*/ 0 w 2142503"/>
              <a:gd name="connsiteY0" fmla="*/ 0 h 582145"/>
              <a:gd name="connsiteX1" fmla="*/ 2142503 w 2142503"/>
              <a:gd name="connsiteY1" fmla="*/ 0 h 582145"/>
              <a:gd name="connsiteX2" fmla="*/ 2142503 w 2142503"/>
              <a:gd name="connsiteY2" fmla="*/ 571500 h 582145"/>
              <a:gd name="connsiteX3" fmla="*/ 2050917 w 2142503"/>
              <a:gd name="connsiteY3" fmla="*/ 582088 h 582145"/>
              <a:gd name="connsiteX4" fmla="*/ 0 w 2142503"/>
              <a:gd name="connsiteY4" fmla="*/ 571500 h 582145"/>
              <a:gd name="connsiteX5" fmla="*/ 0 w 2142503"/>
              <a:gd name="connsiteY5" fmla="*/ 0 h 582145"/>
              <a:gd name="connsiteX0" fmla="*/ 0 w 2159832"/>
              <a:gd name="connsiteY0" fmla="*/ 0 h 582145"/>
              <a:gd name="connsiteX1" fmla="*/ 2142503 w 2159832"/>
              <a:gd name="connsiteY1" fmla="*/ 0 h 582145"/>
              <a:gd name="connsiteX2" fmla="*/ 2159829 w 2159832"/>
              <a:gd name="connsiteY2" fmla="*/ 96526 h 582145"/>
              <a:gd name="connsiteX3" fmla="*/ 2142503 w 2159832"/>
              <a:gd name="connsiteY3" fmla="*/ 571500 h 582145"/>
              <a:gd name="connsiteX4" fmla="*/ 2050917 w 2159832"/>
              <a:gd name="connsiteY4" fmla="*/ 582088 h 582145"/>
              <a:gd name="connsiteX5" fmla="*/ 0 w 2159832"/>
              <a:gd name="connsiteY5" fmla="*/ 571500 h 582145"/>
              <a:gd name="connsiteX6" fmla="*/ 0 w 2159832"/>
              <a:gd name="connsiteY6" fmla="*/ 0 h 582145"/>
              <a:gd name="connsiteX0" fmla="*/ 0 w 2159832"/>
              <a:gd name="connsiteY0" fmla="*/ 12386 h 594531"/>
              <a:gd name="connsiteX1" fmla="*/ 67826 w 2159832"/>
              <a:gd name="connsiteY1" fmla="*/ 0 h 594531"/>
              <a:gd name="connsiteX2" fmla="*/ 2142503 w 2159832"/>
              <a:gd name="connsiteY2" fmla="*/ 12386 h 594531"/>
              <a:gd name="connsiteX3" fmla="*/ 2159829 w 2159832"/>
              <a:gd name="connsiteY3" fmla="*/ 108912 h 594531"/>
              <a:gd name="connsiteX4" fmla="*/ 2142503 w 2159832"/>
              <a:gd name="connsiteY4" fmla="*/ 583886 h 594531"/>
              <a:gd name="connsiteX5" fmla="*/ 2050917 w 2159832"/>
              <a:gd name="connsiteY5" fmla="*/ 594474 h 594531"/>
              <a:gd name="connsiteX6" fmla="*/ 0 w 2159832"/>
              <a:gd name="connsiteY6" fmla="*/ 583886 h 594531"/>
              <a:gd name="connsiteX7" fmla="*/ 0 w 2159832"/>
              <a:gd name="connsiteY7" fmla="*/ 12386 h 594531"/>
              <a:gd name="connsiteX0" fmla="*/ 0 w 2168908"/>
              <a:gd name="connsiteY0" fmla="*/ 26000 h 594531"/>
              <a:gd name="connsiteX1" fmla="*/ 76902 w 2168908"/>
              <a:gd name="connsiteY1" fmla="*/ 0 h 594531"/>
              <a:gd name="connsiteX2" fmla="*/ 2151579 w 2168908"/>
              <a:gd name="connsiteY2" fmla="*/ 12386 h 594531"/>
              <a:gd name="connsiteX3" fmla="*/ 2168905 w 2168908"/>
              <a:gd name="connsiteY3" fmla="*/ 108912 h 594531"/>
              <a:gd name="connsiteX4" fmla="*/ 2151579 w 2168908"/>
              <a:gd name="connsiteY4" fmla="*/ 583886 h 594531"/>
              <a:gd name="connsiteX5" fmla="*/ 2059993 w 2168908"/>
              <a:gd name="connsiteY5" fmla="*/ 594474 h 594531"/>
              <a:gd name="connsiteX6" fmla="*/ 9076 w 2168908"/>
              <a:gd name="connsiteY6" fmla="*/ 583886 h 594531"/>
              <a:gd name="connsiteX7" fmla="*/ 0 w 2168908"/>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147197 w 2316105"/>
              <a:gd name="connsiteY0" fmla="*/ 26000 h 594531"/>
              <a:gd name="connsiteX1" fmla="*/ 224099 w 2316105"/>
              <a:gd name="connsiteY1" fmla="*/ 0 h 594531"/>
              <a:gd name="connsiteX2" fmla="*/ 2298776 w 2316105"/>
              <a:gd name="connsiteY2" fmla="*/ 12386 h 594531"/>
              <a:gd name="connsiteX3" fmla="*/ 2316102 w 2316105"/>
              <a:gd name="connsiteY3" fmla="*/ 108912 h 594531"/>
              <a:gd name="connsiteX4" fmla="*/ 2298776 w 2316105"/>
              <a:gd name="connsiteY4" fmla="*/ 583886 h 594531"/>
              <a:gd name="connsiteX5" fmla="*/ 2207190 w 2316105"/>
              <a:gd name="connsiteY5" fmla="*/ 594474 h 594531"/>
              <a:gd name="connsiteX6" fmla="*/ 156273 w 2316105"/>
              <a:gd name="connsiteY6" fmla="*/ 583886 h 594531"/>
              <a:gd name="connsiteX7" fmla="*/ 142416 w 2316105"/>
              <a:gd name="connsiteY7" fmla="*/ 235975 h 594531"/>
              <a:gd name="connsiteX8" fmla="*/ 147197 w 2316105"/>
              <a:gd name="connsiteY8" fmla="*/ 26000 h 594531"/>
              <a:gd name="connsiteX0" fmla="*/ 154684 w 2323592"/>
              <a:gd name="connsiteY0" fmla="*/ 26000 h 594531"/>
              <a:gd name="connsiteX1" fmla="*/ 231586 w 2323592"/>
              <a:gd name="connsiteY1" fmla="*/ 0 h 594531"/>
              <a:gd name="connsiteX2" fmla="*/ 2306263 w 2323592"/>
              <a:gd name="connsiteY2" fmla="*/ 12386 h 594531"/>
              <a:gd name="connsiteX3" fmla="*/ 2323589 w 2323592"/>
              <a:gd name="connsiteY3" fmla="*/ 108912 h 594531"/>
              <a:gd name="connsiteX4" fmla="*/ 2306263 w 2323592"/>
              <a:gd name="connsiteY4" fmla="*/ 583886 h 594531"/>
              <a:gd name="connsiteX5" fmla="*/ 2214677 w 2323592"/>
              <a:gd name="connsiteY5" fmla="*/ 594474 h 594531"/>
              <a:gd name="connsiteX6" fmla="*/ 163760 w 2323592"/>
              <a:gd name="connsiteY6" fmla="*/ 583886 h 594531"/>
              <a:gd name="connsiteX7" fmla="*/ 158979 w 2323592"/>
              <a:gd name="connsiteY7" fmla="*/ 403879 h 594531"/>
              <a:gd name="connsiteX8" fmla="*/ 149903 w 2323592"/>
              <a:gd name="connsiteY8" fmla="*/ 235975 h 594531"/>
              <a:gd name="connsiteX9" fmla="*/ 154684 w 2323592"/>
              <a:gd name="connsiteY9" fmla="*/ 26000 h 594531"/>
              <a:gd name="connsiteX0" fmla="*/ 13665 w 2182573"/>
              <a:gd name="connsiteY0" fmla="*/ 26000 h 594531"/>
              <a:gd name="connsiteX1" fmla="*/ 90567 w 2182573"/>
              <a:gd name="connsiteY1" fmla="*/ 0 h 594531"/>
              <a:gd name="connsiteX2" fmla="*/ 2165244 w 2182573"/>
              <a:gd name="connsiteY2" fmla="*/ 12386 h 594531"/>
              <a:gd name="connsiteX3" fmla="*/ 2182570 w 2182573"/>
              <a:gd name="connsiteY3" fmla="*/ 108912 h 594531"/>
              <a:gd name="connsiteX4" fmla="*/ 2165244 w 2182573"/>
              <a:gd name="connsiteY4" fmla="*/ 583886 h 594531"/>
              <a:gd name="connsiteX5" fmla="*/ 2073658 w 2182573"/>
              <a:gd name="connsiteY5" fmla="*/ 594474 h 594531"/>
              <a:gd name="connsiteX6" fmla="*/ 22741 w 2182573"/>
              <a:gd name="connsiteY6" fmla="*/ 583886 h 594531"/>
              <a:gd name="connsiteX7" fmla="*/ 17960 w 2182573"/>
              <a:gd name="connsiteY7" fmla="*/ 403879 h 594531"/>
              <a:gd name="connsiteX8" fmla="*/ 8884 w 2182573"/>
              <a:gd name="connsiteY8" fmla="*/ 235975 h 594531"/>
              <a:gd name="connsiteX9" fmla="*/ 13665 w 2182573"/>
              <a:gd name="connsiteY9" fmla="*/ 26000 h 594531"/>
              <a:gd name="connsiteX0" fmla="*/ 13665 w 2202120"/>
              <a:gd name="connsiteY0" fmla="*/ 26000 h 594531"/>
              <a:gd name="connsiteX1" fmla="*/ 90567 w 2202120"/>
              <a:gd name="connsiteY1" fmla="*/ 0 h 594531"/>
              <a:gd name="connsiteX2" fmla="*/ 2165244 w 2202120"/>
              <a:gd name="connsiteY2" fmla="*/ 12386 h 594531"/>
              <a:gd name="connsiteX3" fmla="*/ 2182570 w 2202120"/>
              <a:gd name="connsiteY3" fmla="*/ 108912 h 594531"/>
              <a:gd name="connsiteX4" fmla="*/ 2192471 w 2202120"/>
              <a:gd name="connsiteY4" fmla="*/ 583886 h 594531"/>
              <a:gd name="connsiteX5" fmla="*/ 2073658 w 2202120"/>
              <a:gd name="connsiteY5" fmla="*/ 594474 h 594531"/>
              <a:gd name="connsiteX6" fmla="*/ 22741 w 2202120"/>
              <a:gd name="connsiteY6" fmla="*/ 583886 h 594531"/>
              <a:gd name="connsiteX7" fmla="*/ 17960 w 2202120"/>
              <a:gd name="connsiteY7" fmla="*/ 403879 h 594531"/>
              <a:gd name="connsiteX8" fmla="*/ 8884 w 2202120"/>
              <a:gd name="connsiteY8" fmla="*/ 235975 h 594531"/>
              <a:gd name="connsiteX9" fmla="*/ 13665 w 2202120"/>
              <a:gd name="connsiteY9" fmla="*/ 26000 h 594531"/>
              <a:gd name="connsiteX0" fmla="*/ 13665 w 2202036"/>
              <a:gd name="connsiteY0" fmla="*/ 26000 h 594531"/>
              <a:gd name="connsiteX1" fmla="*/ 90567 w 2202036"/>
              <a:gd name="connsiteY1" fmla="*/ 0 h 594531"/>
              <a:gd name="connsiteX2" fmla="*/ 2165244 w 2202036"/>
              <a:gd name="connsiteY2" fmla="*/ 12386 h 594531"/>
              <a:gd name="connsiteX3" fmla="*/ 2182570 w 2202036"/>
              <a:gd name="connsiteY3" fmla="*/ 108912 h 594531"/>
              <a:gd name="connsiteX4" fmla="*/ 2191645 w 2202036"/>
              <a:gd name="connsiteY4" fmla="*/ 422031 h 594531"/>
              <a:gd name="connsiteX5" fmla="*/ 2192471 w 2202036"/>
              <a:gd name="connsiteY5" fmla="*/ 583886 h 594531"/>
              <a:gd name="connsiteX6" fmla="*/ 2073658 w 2202036"/>
              <a:gd name="connsiteY6" fmla="*/ 594474 h 594531"/>
              <a:gd name="connsiteX7" fmla="*/ 22741 w 2202036"/>
              <a:gd name="connsiteY7" fmla="*/ 583886 h 594531"/>
              <a:gd name="connsiteX8" fmla="*/ 17960 w 2202036"/>
              <a:gd name="connsiteY8" fmla="*/ 403879 h 594531"/>
              <a:gd name="connsiteX9" fmla="*/ 8884 w 2202036"/>
              <a:gd name="connsiteY9" fmla="*/ 235975 h 594531"/>
              <a:gd name="connsiteX10" fmla="*/ 13665 w 2202036"/>
              <a:gd name="connsiteY10" fmla="*/ 26000 h 594531"/>
              <a:gd name="connsiteX0" fmla="*/ 142254 w 2330625"/>
              <a:gd name="connsiteY0" fmla="*/ 26000 h 594531"/>
              <a:gd name="connsiteX1" fmla="*/ 219156 w 2330625"/>
              <a:gd name="connsiteY1" fmla="*/ 0 h 594531"/>
              <a:gd name="connsiteX2" fmla="*/ 2293833 w 2330625"/>
              <a:gd name="connsiteY2" fmla="*/ 12386 h 594531"/>
              <a:gd name="connsiteX3" fmla="*/ 2311159 w 2330625"/>
              <a:gd name="connsiteY3" fmla="*/ 108912 h 594531"/>
              <a:gd name="connsiteX4" fmla="*/ 2320234 w 2330625"/>
              <a:gd name="connsiteY4" fmla="*/ 422031 h 594531"/>
              <a:gd name="connsiteX5" fmla="*/ 2321060 w 2330625"/>
              <a:gd name="connsiteY5" fmla="*/ 583886 h 594531"/>
              <a:gd name="connsiteX6" fmla="*/ 2202247 w 2330625"/>
              <a:gd name="connsiteY6" fmla="*/ 594474 h 594531"/>
              <a:gd name="connsiteX7" fmla="*/ 151330 w 2330625"/>
              <a:gd name="connsiteY7" fmla="*/ 583886 h 594531"/>
              <a:gd name="connsiteX8" fmla="*/ 155624 w 2330625"/>
              <a:gd name="connsiteY8" fmla="*/ 512790 h 594531"/>
              <a:gd name="connsiteX9" fmla="*/ 146549 w 2330625"/>
              <a:gd name="connsiteY9" fmla="*/ 403879 h 594531"/>
              <a:gd name="connsiteX10" fmla="*/ 137473 w 2330625"/>
              <a:gd name="connsiteY10" fmla="*/ 235975 h 594531"/>
              <a:gd name="connsiteX11" fmla="*/ 142254 w 2330625"/>
              <a:gd name="connsiteY11" fmla="*/ 26000 h 594531"/>
              <a:gd name="connsiteX0" fmla="*/ 13413 w 2201784"/>
              <a:gd name="connsiteY0" fmla="*/ 26000 h 594531"/>
              <a:gd name="connsiteX1" fmla="*/ 90315 w 2201784"/>
              <a:gd name="connsiteY1" fmla="*/ 0 h 594531"/>
              <a:gd name="connsiteX2" fmla="*/ 2164992 w 2201784"/>
              <a:gd name="connsiteY2" fmla="*/ 12386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1784" h="594531">
                <a:moveTo>
                  <a:pt x="13413" y="26000"/>
                </a:moveTo>
                <a:cubicBezTo>
                  <a:pt x="37534" y="24897"/>
                  <a:pt x="66194" y="1103"/>
                  <a:pt x="90315" y="0"/>
                </a:cubicBezTo>
                <a:cubicBezTo>
                  <a:pt x="781874" y="4129"/>
                  <a:pt x="1607589" y="24681"/>
                  <a:pt x="2170127" y="33245"/>
                </a:cubicBezTo>
                <a:cubicBezTo>
                  <a:pt x="2169852" y="63908"/>
                  <a:pt x="2182593" y="78249"/>
                  <a:pt x="2182318" y="108912"/>
                </a:cubicBezTo>
                <a:cubicBezTo>
                  <a:pt x="2188231" y="177186"/>
                  <a:pt x="2189743" y="342869"/>
                  <a:pt x="2191393" y="422031"/>
                </a:cubicBezTo>
                <a:cubicBezTo>
                  <a:pt x="2193043" y="501193"/>
                  <a:pt x="2213396" y="555146"/>
                  <a:pt x="2192219" y="583886"/>
                </a:cubicBezTo>
                <a:cubicBezTo>
                  <a:pt x="2172279" y="582877"/>
                  <a:pt x="2093346" y="595483"/>
                  <a:pt x="2073406" y="594474"/>
                </a:cubicBezTo>
                <a:lnTo>
                  <a:pt x="22489" y="583886"/>
                </a:lnTo>
                <a:cubicBezTo>
                  <a:pt x="5849" y="592962"/>
                  <a:pt x="27580" y="542791"/>
                  <a:pt x="26783" y="512790"/>
                </a:cubicBezTo>
                <a:cubicBezTo>
                  <a:pt x="25986" y="482789"/>
                  <a:pt x="18464" y="450015"/>
                  <a:pt x="17708" y="403879"/>
                </a:cubicBezTo>
                <a:cubicBezTo>
                  <a:pt x="16952" y="357743"/>
                  <a:pt x="-14855" y="308787"/>
                  <a:pt x="8632" y="235975"/>
                </a:cubicBezTo>
                <a:cubicBezTo>
                  <a:pt x="7119" y="142994"/>
                  <a:pt x="-201" y="65329"/>
                  <a:pt x="13413" y="26000"/>
                </a:cubicBezTo>
                <a:close/>
              </a:path>
            </a:pathLst>
          </a:custGeom>
          <a:solidFill>
            <a:srgbClr val="D9D4D0">
              <a:alpha val="35000"/>
            </a:srgbClr>
          </a:solidFill>
          <a:ln>
            <a:noFill/>
          </a:ln>
          <a:effectLst>
            <a:softEdge rad="63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id="{95B39F1C-FA7D-AE72-F3CC-F188B25AFCDD}"/>
              </a:ext>
            </a:extLst>
          </p:cNvPr>
          <p:cNvSpPr>
            <a:spLocks noGrp="1"/>
          </p:cNvSpPr>
          <p:nvPr>
            <p:ph idx="1"/>
          </p:nvPr>
        </p:nvSpPr>
        <p:spPr>
          <a:xfrm>
            <a:off x="1957986" y="2292176"/>
            <a:ext cx="8273380" cy="3329395"/>
          </a:xfrm>
        </p:spPr>
        <p:txBody>
          <a:bodyPr>
            <a:normAutofit/>
          </a:bodyPr>
          <a:lstStyle/>
          <a:p>
            <a:pPr>
              <a:buFont typeface="Wingdings" panose="05000000000000000000" pitchFamily="2" charset="2"/>
              <a:buChar char="q"/>
            </a:pPr>
            <a:r>
              <a:rPr lang="en-US" sz="2000" dirty="0">
                <a:latin typeface="Times New Roman" panose="02020603050405020304" pitchFamily="18" charset="0"/>
                <a:cs typeface="Times New Roman" panose="02020603050405020304" pitchFamily="18" charset="0"/>
              </a:rPr>
              <a:t>Prior to the onset of the COVID-19 pandemic, patients undergoing catheter ablations for atrial fibrillation were admitted for overnight observation at minimum. </a:t>
            </a:r>
          </a:p>
          <a:p>
            <a:pPr>
              <a:buFont typeface="Wingdings" panose="05000000000000000000" pitchFamily="2" charset="2"/>
              <a:buChar char="q"/>
            </a:pPr>
            <a:r>
              <a:rPr lang="en-US" sz="2000" dirty="0">
                <a:latin typeface="Times New Roman" panose="02020603050405020304" pitchFamily="18" charset="0"/>
                <a:cs typeface="Times New Roman" panose="02020603050405020304" pitchFamily="18" charset="0"/>
              </a:rPr>
              <a:t>This project was designed to evaluate the implemented same day discharge process and reaffirm its cost effectiveness and safety with catheter ablations.  </a:t>
            </a:r>
          </a:p>
          <a:p>
            <a:pPr>
              <a:buFont typeface="Wingdings" panose="05000000000000000000" pitchFamily="2" charset="2"/>
              <a:buChar char="q"/>
            </a:pPr>
            <a:r>
              <a:rPr lang="en-US" sz="2000" dirty="0">
                <a:latin typeface="Times New Roman" panose="02020603050405020304" pitchFamily="18" charset="0"/>
                <a:cs typeface="Times New Roman" panose="02020603050405020304" pitchFamily="18" charset="0"/>
              </a:rPr>
              <a:t>This project was a quantitative retrospective cohort study looking at clinical outcomes related to readmission rates and cost.</a:t>
            </a:r>
          </a:p>
          <a:p>
            <a:pPr>
              <a:buFont typeface="Wingdings" panose="05000000000000000000" pitchFamily="2" charset="2"/>
              <a:buChar char="q"/>
            </a:pPr>
            <a:r>
              <a:rPr lang="en-US" sz="2000" dirty="0">
                <a:latin typeface="Times New Roman" panose="02020603050405020304" pitchFamily="18" charset="0"/>
                <a:cs typeface="Times New Roman" panose="02020603050405020304" pitchFamily="18" charset="0"/>
              </a:rPr>
              <a:t>If outcomes and costs were similar or improved, the process can be used long term. </a:t>
            </a:r>
          </a:p>
        </p:txBody>
      </p:sp>
      <p:pic>
        <p:nvPicPr>
          <p:cNvPr id="11" name="Audio 10">
            <a:hlinkClick r:id="" action="ppaction://media"/>
            <a:extLst>
              <a:ext uri="{FF2B5EF4-FFF2-40B4-BE49-F238E27FC236}">
                <a16:creationId xmlns:a16="http://schemas.microsoft.com/office/drawing/2014/main" id="{53B4115F-1F33-7EEF-6A5B-9CA1EA00AF26}"/>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633200" y="6299200"/>
            <a:ext cx="406400" cy="406400"/>
          </a:xfrm>
          <a:prstGeom prst="rect">
            <a:avLst/>
          </a:prstGeom>
        </p:spPr>
      </p:pic>
    </p:spTree>
    <p:extLst>
      <p:ext uri="{BB962C8B-B14F-4D97-AF65-F5344CB8AC3E}">
        <p14:creationId xmlns:p14="http://schemas.microsoft.com/office/powerpoint/2010/main" val="241122254"/>
      </p:ext>
    </p:extLst>
  </p:cSld>
  <p:clrMapOvr>
    <a:masterClrMapping/>
  </p:clrMapOvr>
  <mc:AlternateContent xmlns:mc="http://schemas.openxmlformats.org/markup-compatibility/2006" xmlns:p14="http://schemas.microsoft.com/office/powerpoint/2010/main">
    <mc:Choice Requires="p14">
      <p:transition spd="slow" p14:dur="2000" advTm="34375"/>
    </mc:Choice>
    <mc:Fallback xmlns="">
      <p:transition spd="slow" advTm="3437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11"/>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4697CDA-BDB7-4883-B48B-1D4EDB2F0E9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10" name="Rectangle 9">
            <a:extLst>
              <a:ext uri="{FF2B5EF4-FFF2-40B4-BE49-F238E27FC236}">
                <a16:creationId xmlns:a16="http://schemas.microsoft.com/office/drawing/2014/main" id="{EB791652-581E-452C-B970-B3C48D4A999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0DC0EC46-2230-4728-856D-F3531112101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466" y="643467"/>
            <a:ext cx="10905067" cy="5562249"/>
          </a:xfrm>
          <a:custGeom>
            <a:avLst/>
            <a:gdLst>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8506 w 11243827"/>
              <a:gd name="connsiteY105" fmla="*/ 5632788 h 5641173"/>
              <a:gd name="connsiteX106" fmla="*/ 7912803 w 11243827"/>
              <a:gd name="connsiteY106" fmla="*/ 5629702 h 5641173"/>
              <a:gd name="connsiteX107" fmla="*/ 7890915 w 11243827"/>
              <a:gd name="connsiteY107" fmla="*/ 5612272 h 5641173"/>
              <a:gd name="connsiteX108" fmla="*/ 7727691 w 11243827"/>
              <a:gd name="connsiteY108" fmla="*/ 5621064 h 5641173"/>
              <a:gd name="connsiteX109" fmla="*/ 7685998 w 11243827"/>
              <a:gd name="connsiteY109" fmla="*/ 5615564 h 5641173"/>
              <a:gd name="connsiteX110" fmla="*/ 7649302 w 11243827"/>
              <a:gd name="connsiteY110" fmla="*/ 5626541 h 5641173"/>
              <a:gd name="connsiteX111" fmla="*/ 7634083 w 11243827"/>
              <a:gd name="connsiteY111" fmla="*/ 5620862 h 5641173"/>
              <a:gd name="connsiteX112" fmla="*/ 7631455 w 11243827"/>
              <a:gd name="connsiteY112" fmla="*/ 5619708 h 5641173"/>
              <a:gd name="connsiteX113" fmla="*/ 7620952 w 11243827"/>
              <a:gd name="connsiteY113" fmla="*/ 5618872 h 5641173"/>
              <a:gd name="connsiteX114" fmla="*/ 7617992 w 11243827"/>
              <a:gd name="connsiteY114" fmla="*/ 5613914 h 5641173"/>
              <a:gd name="connsiteX115" fmla="*/ 7602182 w 11243827"/>
              <a:gd name="connsiteY115" fmla="*/ 5609271 h 5641173"/>
              <a:gd name="connsiteX116" fmla="*/ 7582847 w 11243827"/>
              <a:gd name="connsiteY116" fmla="*/ 5609047 h 5641173"/>
              <a:gd name="connsiteX117" fmla="*/ 7514158 w 11243827"/>
              <a:gd name="connsiteY117" fmla="*/ 5607737 h 5641173"/>
              <a:gd name="connsiteX118" fmla="*/ 7502955 w 11243827"/>
              <a:gd name="connsiteY118" fmla="*/ 5610415 h 5641173"/>
              <a:gd name="connsiteX119" fmla="*/ 7466391 w 11243827"/>
              <a:gd name="connsiteY119" fmla="*/ 5605949 h 5641173"/>
              <a:gd name="connsiteX120" fmla="*/ 7433806 w 11243827"/>
              <a:gd name="connsiteY120" fmla="*/ 5604945 h 5641173"/>
              <a:gd name="connsiteX121" fmla="*/ 7412693 w 11243827"/>
              <a:gd name="connsiteY121" fmla="*/ 5607075 h 5641173"/>
              <a:gd name="connsiteX122" fmla="*/ 7407159 w 11243827"/>
              <a:gd name="connsiteY122" fmla="*/ 5605310 h 5641173"/>
              <a:gd name="connsiteX123" fmla="*/ 7385900 w 11243827"/>
              <a:gd name="connsiteY123" fmla="*/ 5604171 h 5641173"/>
              <a:gd name="connsiteX124" fmla="*/ 7375071 w 11243827"/>
              <a:gd name="connsiteY124" fmla="*/ 5606788 h 5641173"/>
              <a:gd name="connsiteX125" fmla="*/ 7364382 w 11243827"/>
              <a:gd name="connsiteY125" fmla="*/ 5600762 h 5641173"/>
              <a:gd name="connsiteX126" fmla="*/ 7361770 w 11243827"/>
              <a:gd name="connsiteY126" fmla="*/ 5596347 h 5641173"/>
              <a:gd name="connsiteX127" fmla="*/ 7346641 w 11243827"/>
              <a:gd name="connsiteY127" fmla="*/ 5598329 h 5641173"/>
              <a:gd name="connsiteX128" fmla="*/ 7334238 w 11243827"/>
              <a:gd name="connsiteY128" fmla="*/ 5594014 h 5641173"/>
              <a:gd name="connsiteX129" fmla="*/ 7323426 w 11243827"/>
              <a:gd name="connsiteY129" fmla="*/ 5596835 h 5641173"/>
              <a:gd name="connsiteX130" fmla="*/ 7318938 w 11243827"/>
              <a:gd name="connsiteY130" fmla="*/ 5596200 h 5641173"/>
              <a:gd name="connsiteX131" fmla="*/ 7307784 w 11243827"/>
              <a:gd name="connsiteY131" fmla="*/ 5594065 h 5641173"/>
              <a:gd name="connsiteX132" fmla="*/ 7288540 w 11243827"/>
              <a:gd name="connsiteY132" fmla="*/ 5589320 h 5641173"/>
              <a:gd name="connsiteX133" fmla="*/ 7282537 w 11243827"/>
              <a:gd name="connsiteY133" fmla="*/ 5588660 h 5641173"/>
              <a:gd name="connsiteX134" fmla="*/ 7269466 w 11243827"/>
              <a:gd name="connsiteY134" fmla="*/ 5581404 h 5641173"/>
              <a:gd name="connsiteX135" fmla="*/ 7244165 w 11243827"/>
              <a:gd name="connsiteY135" fmla="*/ 5575200 h 5641173"/>
              <a:gd name="connsiteX136" fmla="*/ 7199619 w 11243827"/>
              <a:gd name="connsiteY136" fmla="*/ 5553550 h 5641173"/>
              <a:gd name="connsiteX137" fmla="*/ 7173434 w 11243827"/>
              <a:gd name="connsiteY137" fmla="*/ 5543219 h 5641173"/>
              <a:gd name="connsiteX138" fmla="*/ 7155718 w 11243827"/>
              <a:gd name="connsiteY138" fmla="*/ 5533697 h 5641173"/>
              <a:gd name="connsiteX139" fmla="*/ 7103430 w 11243827"/>
              <a:gd name="connsiteY139" fmla="*/ 5520249 h 5641173"/>
              <a:gd name="connsiteX140" fmla="*/ 7013746 w 11243827"/>
              <a:gd name="connsiteY140" fmla="*/ 5502470 h 5641173"/>
              <a:gd name="connsiteX141" fmla="*/ 6995379 w 11243827"/>
              <a:gd name="connsiteY141" fmla="*/ 5497693 h 5641173"/>
              <a:gd name="connsiteX142" fmla="*/ 6982475 w 11243827"/>
              <a:gd name="connsiteY142" fmla="*/ 5489641 h 5641173"/>
              <a:gd name="connsiteX143" fmla="*/ 6981994 w 11243827"/>
              <a:gd name="connsiteY143" fmla="*/ 5484335 h 5641173"/>
              <a:gd name="connsiteX144" fmla="*/ 6972355 w 11243827"/>
              <a:gd name="connsiteY144" fmla="*/ 5481074 h 5641173"/>
              <a:gd name="connsiteX145" fmla="*/ 6970394 w 11243827"/>
              <a:gd name="connsiteY145" fmla="*/ 5479383 h 5641173"/>
              <a:gd name="connsiteX146" fmla="*/ 6958543 w 11243827"/>
              <a:gd name="connsiteY146" fmla="*/ 5470507 h 5641173"/>
              <a:gd name="connsiteX147" fmla="*/ 6918276 w 11243827"/>
              <a:gd name="connsiteY147" fmla="*/ 5472034 h 5641173"/>
              <a:gd name="connsiteX148" fmla="*/ 6881046 w 11243827"/>
              <a:gd name="connsiteY148" fmla="*/ 5457070 h 5641173"/>
              <a:gd name="connsiteX149" fmla="*/ 6720917 w 11243827"/>
              <a:gd name="connsiteY149" fmla="*/ 5426664 h 5641173"/>
              <a:gd name="connsiteX150" fmla="*/ 6724964 w 11243827"/>
              <a:gd name="connsiteY150" fmla="*/ 5414071 h 5641173"/>
              <a:gd name="connsiteX151" fmla="*/ 6717823 w 11243827"/>
              <a:gd name="connsiteY151" fmla="*/ 5410317 h 5641173"/>
              <a:gd name="connsiteX152" fmla="*/ 6660723 w 11243827"/>
              <a:gd name="connsiteY152" fmla="*/ 5408304 h 5641173"/>
              <a:gd name="connsiteX153" fmla="*/ 6532914 w 11243827"/>
              <a:gd name="connsiteY153" fmla="*/ 5431205 h 5641173"/>
              <a:gd name="connsiteX154" fmla="*/ 6317327 w 11243827"/>
              <a:gd name="connsiteY154" fmla="*/ 5481889 h 5641173"/>
              <a:gd name="connsiteX155" fmla="*/ 6196243 w 11243827"/>
              <a:gd name="connsiteY155" fmla="*/ 5515042 h 5641173"/>
              <a:gd name="connsiteX156" fmla="*/ 6099124 w 11243827"/>
              <a:gd name="connsiteY156" fmla="*/ 5516848 h 5641173"/>
              <a:gd name="connsiteX157" fmla="*/ 6016077 w 11243827"/>
              <a:gd name="connsiteY157" fmla="*/ 5528642 h 5641173"/>
              <a:gd name="connsiteX158" fmla="*/ 6004389 w 11243827"/>
              <a:gd name="connsiteY158" fmla="*/ 5531206 h 5641173"/>
              <a:gd name="connsiteX159" fmla="*/ 5933945 w 11243827"/>
              <a:gd name="connsiteY159" fmla="*/ 5538840 h 5641173"/>
              <a:gd name="connsiteX160" fmla="*/ 5883936 w 11243827"/>
              <a:gd name="connsiteY160" fmla="*/ 5553807 h 5641173"/>
              <a:gd name="connsiteX161" fmla="*/ 5798331 w 11243827"/>
              <a:gd name="connsiteY161" fmla="*/ 5564248 h 5641173"/>
              <a:gd name="connsiteX162" fmla="*/ 5712738 w 11243827"/>
              <a:gd name="connsiteY162" fmla="*/ 5573120 h 5641173"/>
              <a:gd name="connsiteX163" fmla="*/ 5681342 w 11243827"/>
              <a:gd name="connsiteY163" fmla="*/ 5575621 h 5641173"/>
              <a:gd name="connsiteX164" fmla="*/ 5627167 w 11243827"/>
              <a:gd name="connsiteY164" fmla="*/ 5583215 h 5641173"/>
              <a:gd name="connsiteX165" fmla="*/ 5591414 w 11243827"/>
              <a:gd name="connsiteY165" fmla="*/ 5587695 h 5641173"/>
              <a:gd name="connsiteX166" fmla="*/ 5583028 w 11243827"/>
              <a:gd name="connsiteY166" fmla="*/ 5580877 h 5641173"/>
              <a:gd name="connsiteX167" fmla="*/ 5549426 w 11243827"/>
              <a:gd name="connsiteY167" fmla="*/ 5582858 h 5641173"/>
              <a:gd name="connsiteX168" fmla="*/ 5519999 w 11243827"/>
              <a:gd name="connsiteY168" fmla="*/ 5592246 h 5641173"/>
              <a:gd name="connsiteX169" fmla="*/ 5480028 w 11243827"/>
              <a:gd name="connsiteY169" fmla="*/ 5597282 h 5641173"/>
              <a:gd name="connsiteX170" fmla="*/ 5456175 w 11243827"/>
              <a:gd name="connsiteY170" fmla="*/ 5600371 h 5641173"/>
              <a:gd name="connsiteX171" fmla="*/ 5388463 w 11243827"/>
              <a:gd name="connsiteY171" fmla="*/ 5602638 h 5641173"/>
              <a:gd name="connsiteX172" fmla="*/ 5265898 w 11243827"/>
              <a:gd name="connsiteY172" fmla="*/ 5591830 h 5641173"/>
              <a:gd name="connsiteX173" fmla="*/ 5231231 w 11243827"/>
              <a:gd name="connsiteY173" fmla="*/ 5592790 h 5641173"/>
              <a:gd name="connsiteX174" fmla="*/ 5226996 w 11243827"/>
              <a:gd name="connsiteY174" fmla="*/ 5595040 h 5641173"/>
              <a:gd name="connsiteX175" fmla="*/ 5175988 w 11243827"/>
              <a:gd name="connsiteY175" fmla="*/ 5588131 h 5641173"/>
              <a:gd name="connsiteX176" fmla="*/ 5107470 w 11243827"/>
              <a:gd name="connsiteY176" fmla="*/ 5594771 h 5641173"/>
              <a:gd name="connsiteX177" fmla="*/ 5027868 w 11243827"/>
              <a:gd name="connsiteY177" fmla="*/ 5605624 h 5641173"/>
              <a:gd name="connsiteX178" fmla="*/ 5007324 w 11243827"/>
              <a:gd name="connsiteY178" fmla="*/ 5609209 h 5641173"/>
              <a:gd name="connsiteX179" fmla="*/ 4952559 w 11243827"/>
              <a:gd name="connsiteY179" fmla="*/ 5611402 h 5641173"/>
              <a:gd name="connsiteX180" fmla="*/ 4826081 w 11243827"/>
              <a:gd name="connsiteY180" fmla="*/ 5616191 h 5641173"/>
              <a:gd name="connsiteX181" fmla="*/ 4823501 w 11243827"/>
              <a:gd name="connsiteY181" fmla="*/ 5619174 h 5641173"/>
              <a:gd name="connsiteX182" fmla="*/ 4813093 w 11243827"/>
              <a:gd name="connsiteY182" fmla="*/ 5620026 h 5641173"/>
              <a:gd name="connsiteX183" fmla="*/ 4810563 w 11243827"/>
              <a:gd name="connsiteY183" fmla="*/ 5620787 h 5641173"/>
              <a:gd name="connsiteX184" fmla="*/ 4795818 w 11243827"/>
              <a:gd name="connsiteY184" fmla="*/ 5624618 h 5641173"/>
              <a:gd name="connsiteX185" fmla="*/ 4758404 w 11243827"/>
              <a:gd name="connsiteY185" fmla="*/ 5619510 h 5641173"/>
              <a:gd name="connsiteX186" fmla="*/ 4717254 w 11243827"/>
              <a:gd name="connsiteY186" fmla="*/ 5624155 h 5641173"/>
              <a:gd name="connsiteX187" fmla="*/ 4591958 w 11243827"/>
              <a:gd name="connsiteY187" fmla="*/ 5624710 h 5641173"/>
              <a:gd name="connsiteX188" fmla="*/ 4476215 w 11243827"/>
              <a:gd name="connsiteY188" fmla="*/ 5628210 h 5641173"/>
              <a:gd name="connsiteX189" fmla="*/ 4425193 w 11243827"/>
              <a:gd name="connsiteY189" fmla="*/ 5627414 h 5641173"/>
              <a:gd name="connsiteX190" fmla="*/ 4383866 w 11243827"/>
              <a:gd name="connsiteY190" fmla="*/ 5626546 h 5641173"/>
              <a:gd name="connsiteX191" fmla="*/ 4385596 w 11243827"/>
              <a:gd name="connsiteY191" fmla="*/ 5634646 h 5641173"/>
              <a:gd name="connsiteX192" fmla="*/ 4360864 w 11243827"/>
              <a:gd name="connsiteY192" fmla="*/ 5641173 h 5641173"/>
              <a:gd name="connsiteX193" fmla="*/ 4328321 w 11243827"/>
              <a:gd name="connsiteY193" fmla="*/ 5626332 h 5641173"/>
              <a:gd name="connsiteX194" fmla="*/ 4309842 w 11243827"/>
              <a:gd name="connsiteY194" fmla="*/ 5626471 h 5641173"/>
              <a:gd name="connsiteX195" fmla="*/ 4277424 w 11243827"/>
              <a:gd name="connsiteY195" fmla="*/ 5631598 h 5641173"/>
              <a:gd name="connsiteX196" fmla="*/ 4266627 w 11243827"/>
              <a:gd name="connsiteY196" fmla="*/ 5633969 h 5641173"/>
              <a:gd name="connsiteX197" fmla="*/ 4185525 w 11243827"/>
              <a:gd name="connsiteY197" fmla="*/ 5617508 h 5641173"/>
              <a:gd name="connsiteX198" fmla="*/ 4177617 w 11243827"/>
              <a:gd name="connsiteY198" fmla="*/ 5610903 h 5641173"/>
              <a:gd name="connsiteX199" fmla="*/ 4136948 w 11243827"/>
              <a:gd name="connsiteY199" fmla="*/ 5608031 h 5641173"/>
              <a:gd name="connsiteX200" fmla="*/ 4132323 w 11243827"/>
              <a:gd name="connsiteY200" fmla="*/ 5609784 h 5641173"/>
              <a:gd name="connsiteX201" fmla="*/ 4098620 w 11243827"/>
              <a:gd name="connsiteY201" fmla="*/ 5599672 h 5641173"/>
              <a:gd name="connsiteX202" fmla="*/ 3963475 w 11243827"/>
              <a:gd name="connsiteY202" fmla="*/ 5581841 h 5641173"/>
              <a:gd name="connsiteX203" fmla="*/ 3703613 w 11243827"/>
              <a:gd name="connsiteY203" fmla="*/ 5572482 h 5641173"/>
              <a:gd name="connsiteX204" fmla="*/ 3432987 w 11243827"/>
              <a:gd name="connsiteY204" fmla="*/ 5545768 h 5641173"/>
              <a:gd name="connsiteX205" fmla="*/ 3176381 w 11243827"/>
              <a:gd name="connsiteY205" fmla="*/ 5556110 h 5641173"/>
              <a:gd name="connsiteX206" fmla="*/ 2710156 w 11243827"/>
              <a:gd name="connsiteY206" fmla="*/ 5527517 h 5641173"/>
              <a:gd name="connsiteX207" fmla="*/ 2550206 w 11243827"/>
              <a:gd name="connsiteY207" fmla="*/ 5524958 h 5641173"/>
              <a:gd name="connsiteX208" fmla="*/ 2443041 w 11243827"/>
              <a:gd name="connsiteY208" fmla="*/ 5523990 h 5641173"/>
              <a:gd name="connsiteX209" fmla="*/ 2435613 w 11243827"/>
              <a:gd name="connsiteY209" fmla="*/ 5526704 h 5641173"/>
              <a:gd name="connsiteX210" fmla="*/ 2405682 w 11243827"/>
              <a:gd name="connsiteY210" fmla="*/ 5528307 h 5641173"/>
              <a:gd name="connsiteX211" fmla="*/ 2397487 w 11243827"/>
              <a:gd name="connsiteY211" fmla="*/ 5540337 h 5641173"/>
              <a:gd name="connsiteX212" fmla="*/ 2297454 w 11243827"/>
              <a:gd name="connsiteY212" fmla="*/ 5550765 h 5641173"/>
              <a:gd name="connsiteX213" fmla="*/ 2056700 w 11243827"/>
              <a:gd name="connsiteY213" fmla="*/ 5555489 h 5641173"/>
              <a:gd name="connsiteX214" fmla="*/ 1878530 w 11243827"/>
              <a:gd name="connsiteY214" fmla="*/ 5535330 h 5641173"/>
              <a:gd name="connsiteX215" fmla="*/ 1859292 w 11243827"/>
              <a:gd name="connsiteY215" fmla="*/ 5535461 h 5641173"/>
              <a:gd name="connsiteX216" fmla="*/ 1835626 w 11243827"/>
              <a:gd name="connsiteY216" fmla="*/ 5533793 h 5641173"/>
              <a:gd name="connsiteX217" fmla="*/ 1798939 w 11243827"/>
              <a:gd name="connsiteY217" fmla="*/ 5540285 h 5641173"/>
              <a:gd name="connsiteX218" fmla="*/ 1779046 w 11243827"/>
              <a:gd name="connsiteY218" fmla="*/ 5549949 h 5641173"/>
              <a:gd name="connsiteX219" fmla="*/ 1772421 w 11243827"/>
              <a:gd name="connsiteY219" fmla="*/ 5549018 h 5641173"/>
              <a:gd name="connsiteX220" fmla="*/ 1772052 w 11243827"/>
              <a:gd name="connsiteY220" fmla="*/ 5545689 h 5641173"/>
              <a:gd name="connsiteX221" fmla="*/ 1711543 w 11243827"/>
              <a:gd name="connsiteY221" fmla="*/ 5534558 h 5641173"/>
              <a:gd name="connsiteX222" fmla="*/ 1698891 w 11243827"/>
              <a:gd name="connsiteY222" fmla="*/ 5513187 h 5641173"/>
              <a:gd name="connsiteX223" fmla="*/ 1538763 w 11243827"/>
              <a:gd name="connsiteY223" fmla="*/ 5482781 h 5641173"/>
              <a:gd name="connsiteX224" fmla="*/ 1501533 w 11243827"/>
              <a:gd name="connsiteY224" fmla="*/ 5467817 h 5641173"/>
              <a:gd name="connsiteX225" fmla="*/ 1461266 w 11243827"/>
              <a:gd name="connsiteY225" fmla="*/ 5469343 h 5641173"/>
              <a:gd name="connsiteX226" fmla="*/ 1449415 w 11243827"/>
              <a:gd name="connsiteY226" fmla="*/ 5460467 h 5641173"/>
              <a:gd name="connsiteX227" fmla="*/ 1447454 w 11243827"/>
              <a:gd name="connsiteY227" fmla="*/ 5458776 h 5641173"/>
              <a:gd name="connsiteX228" fmla="*/ 1437814 w 11243827"/>
              <a:gd name="connsiteY228" fmla="*/ 5455515 h 5641173"/>
              <a:gd name="connsiteX229" fmla="*/ 1437334 w 11243827"/>
              <a:gd name="connsiteY229" fmla="*/ 5450209 h 5641173"/>
              <a:gd name="connsiteX230" fmla="*/ 1424429 w 11243827"/>
              <a:gd name="connsiteY230" fmla="*/ 5442157 h 5641173"/>
              <a:gd name="connsiteX231" fmla="*/ 1406063 w 11243827"/>
              <a:gd name="connsiteY231" fmla="*/ 5437380 h 5641173"/>
              <a:gd name="connsiteX232" fmla="*/ 1316379 w 11243827"/>
              <a:gd name="connsiteY232" fmla="*/ 5419601 h 5641173"/>
              <a:gd name="connsiteX233" fmla="*/ 1264090 w 11243827"/>
              <a:gd name="connsiteY233" fmla="*/ 5406153 h 5641173"/>
              <a:gd name="connsiteX234" fmla="*/ 1246374 w 11243827"/>
              <a:gd name="connsiteY234" fmla="*/ 5396631 h 5641173"/>
              <a:gd name="connsiteX235" fmla="*/ 1220190 w 11243827"/>
              <a:gd name="connsiteY235" fmla="*/ 5386301 h 5641173"/>
              <a:gd name="connsiteX236" fmla="*/ 1175643 w 11243827"/>
              <a:gd name="connsiteY236" fmla="*/ 5364651 h 5641173"/>
              <a:gd name="connsiteX237" fmla="*/ 1150342 w 11243827"/>
              <a:gd name="connsiteY237" fmla="*/ 5358447 h 5641173"/>
              <a:gd name="connsiteX238" fmla="*/ 1137272 w 11243827"/>
              <a:gd name="connsiteY238" fmla="*/ 5351191 h 5641173"/>
              <a:gd name="connsiteX239" fmla="*/ 1131268 w 11243827"/>
              <a:gd name="connsiteY239" fmla="*/ 5350530 h 5641173"/>
              <a:gd name="connsiteX240" fmla="*/ 1112024 w 11243827"/>
              <a:gd name="connsiteY240" fmla="*/ 5345786 h 5641173"/>
              <a:gd name="connsiteX241" fmla="*/ 1100870 w 11243827"/>
              <a:gd name="connsiteY241" fmla="*/ 5343651 h 5641173"/>
              <a:gd name="connsiteX242" fmla="*/ 1096383 w 11243827"/>
              <a:gd name="connsiteY242" fmla="*/ 5343015 h 5641173"/>
              <a:gd name="connsiteX243" fmla="*/ 1085571 w 11243827"/>
              <a:gd name="connsiteY243" fmla="*/ 5345836 h 5641173"/>
              <a:gd name="connsiteX244" fmla="*/ 1073168 w 11243827"/>
              <a:gd name="connsiteY244" fmla="*/ 5341521 h 5641173"/>
              <a:gd name="connsiteX245" fmla="*/ 1058039 w 11243827"/>
              <a:gd name="connsiteY245" fmla="*/ 5343504 h 5641173"/>
              <a:gd name="connsiteX246" fmla="*/ 1055426 w 11243827"/>
              <a:gd name="connsiteY246" fmla="*/ 5339088 h 5641173"/>
              <a:gd name="connsiteX247" fmla="*/ 1044738 w 11243827"/>
              <a:gd name="connsiteY247" fmla="*/ 5333063 h 5641173"/>
              <a:gd name="connsiteX248" fmla="*/ 1033909 w 11243827"/>
              <a:gd name="connsiteY248" fmla="*/ 5335680 h 5641173"/>
              <a:gd name="connsiteX249" fmla="*/ 1012649 w 11243827"/>
              <a:gd name="connsiteY249" fmla="*/ 5334541 h 5641173"/>
              <a:gd name="connsiteX250" fmla="*/ 1007115 w 11243827"/>
              <a:gd name="connsiteY250" fmla="*/ 5332775 h 5641173"/>
              <a:gd name="connsiteX251" fmla="*/ 986002 w 11243827"/>
              <a:gd name="connsiteY251" fmla="*/ 5334906 h 5641173"/>
              <a:gd name="connsiteX252" fmla="*/ 953418 w 11243827"/>
              <a:gd name="connsiteY252" fmla="*/ 5333901 h 5641173"/>
              <a:gd name="connsiteX253" fmla="*/ 916854 w 11243827"/>
              <a:gd name="connsiteY253" fmla="*/ 5329435 h 5641173"/>
              <a:gd name="connsiteX254" fmla="*/ 905651 w 11243827"/>
              <a:gd name="connsiteY254" fmla="*/ 5332114 h 5641173"/>
              <a:gd name="connsiteX255" fmla="*/ 836961 w 11243827"/>
              <a:gd name="connsiteY255" fmla="*/ 5330803 h 5641173"/>
              <a:gd name="connsiteX256" fmla="*/ 817627 w 11243827"/>
              <a:gd name="connsiteY256" fmla="*/ 5330580 h 5641173"/>
              <a:gd name="connsiteX257" fmla="*/ 801817 w 11243827"/>
              <a:gd name="connsiteY257" fmla="*/ 5325937 h 5641173"/>
              <a:gd name="connsiteX258" fmla="*/ 798857 w 11243827"/>
              <a:gd name="connsiteY258" fmla="*/ 5320979 h 5641173"/>
              <a:gd name="connsiteX259" fmla="*/ 788354 w 11243827"/>
              <a:gd name="connsiteY259" fmla="*/ 5320143 h 5641173"/>
              <a:gd name="connsiteX260" fmla="*/ 785726 w 11243827"/>
              <a:gd name="connsiteY260" fmla="*/ 5318989 h 5641173"/>
              <a:gd name="connsiteX261" fmla="*/ 770507 w 11243827"/>
              <a:gd name="connsiteY261" fmla="*/ 5313309 h 5641173"/>
              <a:gd name="connsiteX262" fmla="*/ 733810 w 11243827"/>
              <a:gd name="connsiteY262" fmla="*/ 5324286 h 5641173"/>
              <a:gd name="connsiteX263" fmla="*/ 692117 w 11243827"/>
              <a:gd name="connsiteY263" fmla="*/ 5318786 h 5641173"/>
              <a:gd name="connsiteX264" fmla="*/ 528894 w 11243827"/>
              <a:gd name="connsiteY264" fmla="*/ 5327578 h 5641173"/>
              <a:gd name="connsiteX265" fmla="*/ 507005 w 11243827"/>
              <a:gd name="connsiteY265" fmla="*/ 5310149 h 5641173"/>
              <a:gd name="connsiteX266" fmla="*/ 441302 w 11243827"/>
              <a:gd name="connsiteY266" fmla="*/ 5307062 h 5641173"/>
              <a:gd name="connsiteX267" fmla="*/ 336819 w 11243827"/>
              <a:gd name="connsiteY267" fmla="*/ 5336690 h 5641173"/>
              <a:gd name="connsiteX268" fmla="*/ 215763 w 11243827"/>
              <a:gd name="connsiteY268" fmla="*/ 5332575 h 5641173"/>
              <a:gd name="connsiteX269" fmla="*/ 205927 w 11243827"/>
              <a:gd name="connsiteY269" fmla="*/ 5339672 h 5641173"/>
              <a:gd name="connsiteX270" fmla="*/ 194189 w 11243827"/>
              <a:gd name="connsiteY270" fmla="*/ 5343588 h 5641173"/>
              <a:gd name="connsiteX271" fmla="*/ 192552 w 11243827"/>
              <a:gd name="connsiteY271" fmla="*/ 5342845 h 5641173"/>
              <a:gd name="connsiteX272" fmla="*/ 178320 w 11243827"/>
              <a:gd name="connsiteY272" fmla="*/ 5343766 h 5641173"/>
              <a:gd name="connsiteX273" fmla="*/ 175596 w 11243827"/>
              <a:gd name="connsiteY273" fmla="*/ 5346411 h 5641173"/>
              <a:gd name="connsiteX274" fmla="*/ 165951 w 11243827"/>
              <a:gd name="connsiteY274" fmla="*/ 5347808 h 5641173"/>
              <a:gd name="connsiteX275" fmla="*/ 147287 w 11243827"/>
              <a:gd name="connsiteY275" fmla="*/ 5352625 h 5641173"/>
              <a:gd name="connsiteX276" fmla="*/ 143484 w 11243827"/>
              <a:gd name="connsiteY276" fmla="*/ 5351591 h 5641173"/>
              <a:gd name="connsiteX277" fmla="*/ 114847 w 11243827"/>
              <a:gd name="connsiteY277" fmla="*/ 5355844 h 5641173"/>
              <a:gd name="connsiteX278" fmla="*/ 114306 w 11243827"/>
              <a:gd name="connsiteY278" fmla="*/ 5354983 h 5641173"/>
              <a:gd name="connsiteX279" fmla="*/ 105588 w 11243827"/>
              <a:gd name="connsiteY279" fmla="*/ 5352169 h 5641173"/>
              <a:gd name="connsiteX280" fmla="*/ 89264 w 11243827"/>
              <a:gd name="connsiteY280" fmla="*/ 5348886 h 5641173"/>
              <a:gd name="connsiteX281" fmla="*/ 49794 w 11243827"/>
              <a:gd name="connsiteY281" fmla="*/ 5329950 h 5641173"/>
              <a:gd name="connsiteX282" fmla="*/ 19924 w 11243827"/>
              <a:gd name="connsiteY282" fmla="*/ 5334282 h 5641173"/>
              <a:gd name="connsiteX283" fmla="*/ 13819 w 11243827"/>
              <a:gd name="connsiteY283" fmla="*/ 5334653 h 5641173"/>
              <a:gd name="connsiteX284" fmla="*/ 13657 w 11243827"/>
              <a:gd name="connsiteY284" fmla="*/ 5334455 h 5641173"/>
              <a:gd name="connsiteX285" fmla="*/ 7139 w 11243827"/>
              <a:gd name="connsiteY285" fmla="*/ 5334438 h 5641173"/>
              <a:gd name="connsiteX286" fmla="*/ 2684 w 11243827"/>
              <a:gd name="connsiteY286" fmla="*/ 5335333 h 5641173"/>
              <a:gd name="connsiteX287" fmla="*/ 0 w 11243827"/>
              <a:gd name="connsiteY287" fmla="*/ 5335496 h 5641173"/>
              <a:gd name="connsiteX288" fmla="*/ 0 w 11243827"/>
              <a:gd name="connsiteY288" fmla="*/ 10592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426664 h 5641173"/>
              <a:gd name="connsiteX149" fmla="*/ 6724964 w 11243827"/>
              <a:gd name="connsiteY149" fmla="*/ 5414071 h 5641173"/>
              <a:gd name="connsiteX150" fmla="*/ 6717823 w 11243827"/>
              <a:gd name="connsiteY150" fmla="*/ 5410317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426664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637174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804792 w 11243827"/>
              <a:gd name="connsiteY148" fmla="*/ 5439822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804792 w 11243827"/>
              <a:gd name="connsiteY148" fmla="*/ 5439822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87273"/>
              <a:gd name="connsiteX1" fmla="*/ 11243827 w 11243827"/>
              <a:gd name="connsiteY1" fmla="*/ 1470035 h 5687273"/>
              <a:gd name="connsiteX2" fmla="*/ 11243827 w 11243827"/>
              <a:gd name="connsiteY2" fmla="*/ 5001571 h 5687273"/>
              <a:gd name="connsiteX3" fmla="*/ 11243827 w 11243827"/>
              <a:gd name="connsiteY3" fmla="*/ 5209610 h 5687273"/>
              <a:gd name="connsiteX4" fmla="*/ 11240675 w 11243827"/>
              <a:gd name="connsiteY4" fmla="*/ 5210442 h 5687273"/>
              <a:gd name="connsiteX5" fmla="*/ 11179959 w 11243827"/>
              <a:gd name="connsiteY5" fmla="*/ 5221199 h 5687273"/>
              <a:gd name="connsiteX6" fmla="*/ 11105493 w 11243827"/>
              <a:gd name="connsiteY6" fmla="*/ 5259905 h 5687273"/>
              <a:gd name="connsiteX7" fmla="*/ 11078640 w 11243827"/>
              <a:gd name="connsiteY7" fmla="*/ 5263531 h 5687273"/>
              <a:gd name="connsiteX8" fmla="*/ 11079616 w 11243827"/>
              <a:gd name="connsiteY8" fmla="*/ 5270380 h 5687273"/>
              <a:gd name="connsiteX9" fmla="*/ 11069641 w 11243827"/>
              <a:gd name="connsiteY9" fmla="*/ 5270884 h 5687273"/>
              <a:gd name="connsiteX10" fmla="*/ 11047377 w 11243827"/>
              <a:gd name="connsiteY10" fmla="*/ 5271051 h 5687273"/>
              <a:gd name="connsiteX11" fmla="*/ 10980705 w 11243827"/>
              <a:gd name="connsiteY11" fmla="*/ 5272951 h 5687273"/>
              <a:gd name="connsiteX12" fmla="*/ 10962514 w 11243827"/>
              <a:gd name="connsiteY12" fmla="*/ 5286084 h 5687273"/>
              <a:gd name="connsiteX13" fmla="*/ 10945307 w 11243827"/>
              <a:gd name="connsiteY13" fmla="*/ 5286290 h 5687273"/>
              <a:gd name="connsiteX14" fmla="*/ 10845516 w 11243827"/>
              <a:gd name="connsiteY14" fmla="*/ 5303894 h 5687273"/>
              <a:gd name="connsiteX15" fmla="*/ 10831795 w 11243827"/>
              <a:gd name="connsiteY15" fmla="*/ 5305210 h 5687273"/>
              <a:gd name="connsiteX16" fmla="*/ 10824365 w 11243827"/>
              <a:gd name="connsiteY16" fmla="*/ 5311111 h 5687273"/>
              <a:gd name="connsiteX17" fmla="*/ 10797756 w 11243827"/>
              <a:gd name="connsiteY17" fmla="*/ 5312285 h 5687273"/>
              <a:gd name="connsiteX18" fmla="*/ 10796525 w 11243827"/>
              <a:gd name="connsiteY18" fmla="*/ 5315645 h 5687273"/>
              <a:gd name="connsiteX19" fmla="*/ 10709063 w 11243827"/>
              <a:gd name="connsiteY19" fmla="*/ 5344492 h 5687273"/>
              <a:gd name="connsiteX20" fmla="*/ 10694078 w 11243827"/>
              <a:gd name="connsiteY20" fmla="*/ 5349258 h 5687273"/>
              <a:gd name="connsiteX21" fmla="*/ 10681131 w 11243827"/>
              <a:gd name="connsiteY21" fmla="*/ 5347812 h 5687273"/>
              <a:gd name="connsiteX22" fmla="*/ 10609448 w 11243827"/>
              <a:gd name="connsiteY22" fmla="*/ 5351931 h 5687273"/>
              <a:gd name="connsiteX23" fmla="*/ 10592397 w 11243827"/>
              <a:gd name="connsiteY23" fmla="*/ 5349402 h 5687273"/>
              <a:gd name="connsiteX24" fmla="*/ 10585227 w 11243827"/>
              <a:gd name="connsiteY24" fmla="*/ 5344063 h 5687273"/>
              <a:gd name="connsiteX25" fmla="*/ 10557472 w 11243827"/>
              <a:gd name="connsiteY25" fmla="*/ 5354151 h 5687273"/>
              <a:gd name="connsiteX26" fmla="*/ 10514646 w 11243827"/>
              <a:gd name="connsiteY26" fmla="*/ 5361064 h 5687273"/>
              <a:gd name="connsiteX27" fmla="*/ 10494292 w 11243827"/>
              <a:gd name="connsiteY27" fmla="*/ 5366054 h 5687273"/>
              <a:gd name="connsiteX28" fmla="*/ 10477869 w 11243827"/>
              <a:gd name="connsiteY28" fmla="*/ 5363025 h 5687273"/>
              <a:gd name="connsiteX29" fmla="*/ 10384411 w 11243827"/>
              <a:gd name="connsiteY29" fmla="*/ 5362257 h 5687273"/>
              <a:gd name="connsiteX30" fmla="*/ 10362921 w 11243827"/>
              <a:gd name="connsiteY30" fmla="*/ 5357444 h 5687273"/>
              <a:gd name="connsiteX31" fmla="*/ 10352736 w 11243827"/>
              <a:gd name="connsiteY31" fmla="*/ 5347851 h 5687273"/>
              <a:gd name="connsiteX32" fmla="*/ 10344754 w 11243827"/>
              <a:gd name="connsiteY32" fmla="*/ 5351272 h 5687273"/>
              <a:gd name="connsiteX33" fmla="*/ 10288226 w 11243827"/>
              <a:gd name="connsiteY33" fmla="*/ 5351613 h 5687273"/>
              <a:gd name="connsiteX34" fmla="*/ 10251350 w 11243827"/>
              <a:gd name="connsiteY34" fmla="*/ 5352711 h 5687273"/>
              <a:gd name="connsiteX35" fmla="*/ 10249108 w 11243827"/>
              <a:gd name="connsiteY35" fmla="*/ 5365881 h 5687273"/>
              <a:gd name="connsiteX36" fmla="*/ 10216272 w 11243827"/>
              <a:gd name="connsiteY36" fmla="*/ 5370573 h 5687273"/>
              <a:gd name="connsiteX37" fmla="*/ 10181278 w 11243827"/>
              <a:gd name="connsiteY37" fmla="*/ 5362119 h 5687273"/>
              <a:gd name="connsiteX38" fmla="*/ 10140033 w 11243827"/>
              <a:gd name="connsiteY38" fmla="*/ 5363304 h 5687273"/>
              <a:gd name="connsiteX39" fmla="*/ 10115353 w 11243827"/>
              <a:gd name="connsiteY39" fmla="*/ 5363869 h 5687273"/>
              <a:gd name="connsiteX40" fmla="*/ 10050578 w 11243827"/>
              <a:gd name="connsiteY40" fmla="*/ 5376153 h 5687273"/>
              <a:gd name="connsiteX41" fmla="*/ 9945478 w 11243827"/>
              <a:gd name="connsiteY41" fmla="*/ 5422859 h 5687273"/>
              <a:gd name="connsiteX42" fmla="*/ 9912481 w 11243827"/>
              <a:gd name="connsiteY42" fmla="*/ 5429477 h 5687273"/>
              <a:gd name="connsiteX43" fmla="*/ 9906713 w 11243827"/>
              <a:gd name="connsiteY43" fmla="*/ 5426784 h 5687273"/>
              <a:gd name="connsiteX44" fmla="*/ 9742436 w 11243827"/>
              <a:gd name="connsiteY44" fmla="*/ 5454834 h 5687273"/>
              <a:gd name="connsiteX45" fmla="*/ 9713044 w 11243827"/>
              <a:gd name="connsiteY45" fmla="*/ 5456476 h 5687273"/>
              <a:gd name="connsiteX46" fmla="*/ 9691033 w 11243827"/>
              <a:gd name="connsiteY46" fmla="*/ 5455451 h 5687273"/>
              <a:gd name="connsiteX47" fmla="*/ 9638355 w 11243827"/>
              <a:gd name="connsiteY47" fmla="*/ 5464794 h 5687273"/>
              <a:gd name="connsiteX48" fmla="*/ 9552434 w 11243827"/>
              <a:gd name="connsiteY48" fmla="*/ 5485280 h 5687273"/>
              <a:gd name="connsiteX49" fmla="*/ 9533883 w 11243827"/>
              <a:gd name="connsiteY49" fmla="*/ 5488516 h 5687273"/>
              <a:gd name="connsiteX50" fmla="*/ 9516916 w 11243827"/>
              <a:gd name="connsiteY50" fmla="*/ 5486828 h 5687273"/>
              <a:gd name="connsiteX51" fmla="*/ 9512093 w 11243827"/>
              <a:gd name="connsiteY51" fmla="*/ 5482541 h 5687273"/>
              <a:gd name="connsiteX52" fmla="*/ 9501725 w 11243827"/>
              <a:gd name="connsiteY52" fmla="*/ 5483603 h 5687273"/>
              <a:gd name="connsiteX53" fmla="*/ 9498754 w 11243827"/>
              <a:gd name="connsiteY53" fmla="*/ 5482951 h 5687273"/>
              <a:gd name="connsiteX54" fmla="*/ 9481932 w 11243827"/>
              <a:gd name="connsiteY54" fmla="*/ 5480151 h 5687273"/>
              <a:gd name="connsiteX55" fmla="*/ 9451321 w 11243827"/>
              <a:gd name="connsiteY55" fmla="*/ 5497375 h 5687273"/>
              <a:gd name="connsiteX56" fmla="*/ 9409298 w 11243827"/>
              <a:gd name="connsiteY56" fmla="*/ 5499478 h 5687273"/>
              <a:gd name="connsiteX57" fmla="*/ 9257007 w 11243827"/>
              <a:gd name="connsiteY57" fmla="*/ 5537183 h 5687273"/>
              <a:gd name="connsiteX58" fmla="*/ 9229078 w 11243827"/>
              <a:gd name="connsiteY58" fmla="*/ 5524154 h 5687273"/>
              <a:gd name="connsiteX59" fmla="*/ 9165105 w 11243827"/>
              <a:gd name="connsiteY59" fmla="*/ 5532892 h 5687273"/>
              <a:gd name="connsiteX60" fmla="*/ 9077301 w 11243827"/>
              <a:gd name="connsiteY60" fmla="*/ 5580356 h 5687273"/>
              <a:gd name="connsiteX61" fmla="*/ 8960065 w 11243827"/>
              <a:gd name="connsiteY61" fmla="*/ 5597982 h 5687273"/>
              <a:gd name="connsiteX62" fmla="*/ 8953536 w 11243827"/>
              <a:gd name="connsiteY62" fmla="*/ 5606638 h 5687273"/>
              <a:gd name="connsiteX63" fmla="*/ 8943907 w 11243827"/>
              <a:gd name="connsiteY63" fmla="*/ 5612541 h 5687273"/>
              <a:gd name="connsiteX64" fmla="*/ 8942046 w 11243827"/>
              <a:gd name="connsiteY64" fmla="*/ 5612112 h 5687273"/>
              <a:gd name="connsiteX65" fmla="*/ 8928824 w 11243827"/>
              <a:gd name="connsiteY65" fmla="*/ 5615549 h 5687273"/>
              <a:gd name="connsiteX66" fmla="*/ 8927294 w 11243827"/>
              <a:gd name="connsiteY66" fmla="*/ 5618607 h 5687273"/>
              <a:gd name="connsiteX67" fmla="*/ 8918651 w 11243827"/>
              <a:gd name="connsiteY67" fmla="*/ 5621688 h 5687273"/>
              <a:gd name="connsiteX68" fmla="*/ 8902772 w 11243827"/>
              <a:gd name="connsiteY68" fmla="*/ 5629703 h 5687273"/>
              <a:gd name="connsiteX69" fmla="*/ 8898724 w 11243827"/>
              <a:gd name="connsiteY69" fmla="*/ 5629379 h 5687273"/>
              <a:gd name="connsiteX70" fmla="*/ 8873099 w 11243827"/>
              <a:gd name="connsiteY70" fmla="*/ 5638628 h 5687273"/>
              <a:gd name="connsiteX71" fmla="*/ 8872234 w 11243827"/>
              <a:gd name="connsiteY71" fmla="*/ 5637889 h 5687273"/>
              <a:gd name="connsiteX72" fmla="*/ 8862777 w 11243827"/>
              <a:gd name="connsiteY72" fmla="*/ 5636711 h 5687273"/>
              <a:gd name="connsiteX73" fmla="*/ 8845869 w 11243827"/>
              <a:gd name="connsiteY73" fmla="*/ 5636436 h 5687273"/>
              <a:gd name="connsiteX74" fmla="*/ 8800548 w 11243827"/>
              <a:gd name="connsiteY74" fmla="*/ 5625084 h 5687273"/>
              <a:gd name="connsiteX75" fmla="*/ 8773774 w 11243827"/>
              <a:gd name="connsiteY75" fmla="*/ 5634630 h 5687273"/>
              <a:gd name="connsiteX76" fmla="*/ 8698255 w 11243827"/>
              <a:gd name="connsiteY76" fmla="*/ 5636083 h 5687273"/>
              <a:gd name="connsiteX77" fmla="*/ 8619167 w 11243827"/>
              <a:gd name="connsiteY77" fmla="*/ 5619130 h 5687273"/>
              <a:gd name="connsiteX78" fmla="*/ 8539822 w 11243827"/>
              <a:gd name="connsiteY78" fmla="*/ 5616905 h 5687273"/>
              <a:gd name="connsiteX79" fmla="*/ 8511094 w 11243827"/>
              <a:gd name="connsiteY79" fmla="*/ 5617360 h 5687273"/>
              <a:gd name="connsiteX80" fmla="*/ 8459886 w 11243827"/>
              <a:gd name="connsiteY80" fmla="*/ 5612612 h 5687273"/>
              <a:gd name="connsiteX81" fmla="*/ 8436432 w 11243827"/>
              <a:gd name="connsiteY81" fmla="*/ 5606990 h 5687273"/>
              <a:gd name="connsiteX82" fmla="*/ 8435403 w 11243827"/>
              <a:gd name="connsiteY82" fmla="*/ 5607336 h 5687273"/>
              <a:gd name="connsiteX83" fmla="*/ 8433307 w 11243827"/>
              <a:gd name="connsiteY83" fmla="*/ 5604917 h 5687273"/>
              <a:gd name="connsiteX84" fmla="*/ 8428968 w 11243827"/>
              <a:gd name="connsiteY84" fmla="*/ 5603796 h 5687273"/>
              <a:gd name="connsiteX85" fmla="*/ 8417124 w 11243827"/>
              <a:gd name="connsiteY85" fmla="*/ 5604518 h 5687273"/>
              <a:gd name="connsiteX86" fmla="*/ 8412669 w 11243827"/>
              <a:gd name="connsiteY86" fmla="*/ 5605413 h 5687273"/>
              <a:gd name="connsiteX87" fmla="*/ 8406152 w 11243827"/>
              <a:gd name="connsiteY87" fmla="*/ 5605396 h 5687273"/>
              <a:gd name="connsiteX88" fmla="*/ 8405989 w 11243827"/>
              <a:gd name="connsiteY88" fmla="*/ 5605197 h 5687273"/>
              <a:gd name="connsiteX89" fmla="*/ 8399884 w 11243827"/>
              <a:gd name="connsiteY89" fmla="*/ 5605568 h 5687273"/>
              <a:gd name="connsiteX90" fmla="*/ 8370014 w 11243827"/>
              <a:gd name="connsiteY90" fmla="*/ 5609900 h 5687273"/>
              <a:gd name="connsiteX91" fmla="*/ 8330544 w 11243827"/>
              <a:gd name="connsiteY91" fmla="*/ 5590964 h 5687273"/>
              <a:gd name="connsiteX92" fmla="*/ 8314221 w 11243827"/>
              <a:gd name="connsiteY92" fmla="*/ 5587682 h 5687273"/>
              <a:gd name="connsiteX93" fmla="*/ 8305502 w 11243827"/>
              <a:gd name="connsiteY93" fmla="*/ 5584868 h 5687273"/>
              <a:gd name="connsiteX94" fmla="*/ 8304962 w 11243827"/>
              <a:gd name="connsiteY94" fmla="*/ 5584007 h 5687273"/>
              <a:gd name="connsiteX95" fmla="*/ 8276324 w 11243827"/>
              <a:gd name="connsiteY95" fmla="*/ 5588260 h 5687273"/>
              <a:gd name="connsiteX96" fmla="*/ 8272522 w 11243827"/>
              <a:gd name="connsiteY96" fmla="*/ 5587226 h 5687273"/>
              <a:gd name="connsiteX97" fmla="*/ 8253857 w 11243827"/>
              <a:gd name="connsiteY97" fmla="*/ 5592043 h 5687273"/>
              <a:gd name="connsiteX98" fmla="*/ 8244212 w 11243827"/>
              <a:gd name="connsiteY98" fmla="*/ 5593439 h 5687273"/>
              <a:gd name="connsiteX99" fmla="*/ 8241488 w 11243827"/>
              <a:gd name="connsiteY99" fmla="*/ 5596085 h 5687273"/>
              <a:gd name="connsiteX100" fmla="*/ 8227256 w 11243827"/>
              <a:gd name="connsiteY100" fmla="*/ 5597005 h 5687273"/>
              <a:gd name="connsiteX101" fmla="*/ 8225619 w 11243827"/>
              <a:gd name="connsiteY101" fmla="*/ 5596262 h 5687273"/>
              <a:gd name="connsiteX102" fmla="*/ 8213882 w 11243827"/>
              <a:gd name="connsiteY102" fmla="*/ 5600179 h 5687273"/>
              <a:gd name="connsiteX103" fmla="*/ 8204045 w 11243827"/>
              <a:gd name="connsiteY103" fmla="*/ 5607275 h 5687273"/>
              <a:gd name="connsiteX104" fmla="*/ 8082989 w 11243827"/>
              <a:gd name="connsiteY104" fmla="*/ 5603160 h 5687273"/>
              <a:gd name="connsiteX105" fmla="*/ 7976942 w 11243827"/>
              <a:gd name="connsiteY105" fmla="*/ 5598455 h 5687273"/>
              <a:gd name="connsiteX106" fmla="*/ 7915584 w 11243827"/>
              <a:gd name="connsiteY106" fmla="*/ 5684635 h 5687273"/>
              <a:gd name="connsiteX107" fmla="*/ 7727691 w 11243827"/>
              <a:gd name="connsiteY107" fmla="*/ 5621064 h 5687273"/>
              <a:gd name="connsiteX108" fmla="*/ 7685998 w 11243827"/>
              <a:gd name="connsiteY108" fmla="*/ 5615564 h 5687273"/>
              <a:gd name="connsiteX109" fmla="*/ 7649302 w 11243827"/>
              <a:gd name="connsiteY109" fmla="*/ 5626541 h 5687273"/>
              <a:gd name="connsiteX110" fmla="*/ 7634083 w 11243827"/>
              <a:gd name="connsiteY110" fmla="*/ 5620862 h 5687273"/>
              <a:gd name="connsiteX111" fmla="*/ 7631455 w 11243827"/>
              <a:gd name="connsiteY111" fmla="*/ 5619708 h 5687273"/>
              <a:gd name="connsiteX112" fmla="*/ 7620952 w 11243827"/>
              <a:gd name="connsiteY112" fmla="*/ 5618872 h 5687273"/>
              <a:gd name="connsiteX113" fmla="*/ 7617992 w 11243827"/>
              <a:gd name="connsiteY113" fmla="*/ 5613914 h 5687273"/>
              <a:gd name="connsiteX114" fmla="*/ 7602182 w 11243827"/>
              <a:gd name="connsiteY114" fmla="*/ 5609271 h 5687273"/>
              <a:gd name="connsiteX115" fmla="*/ 7582847 w 11243827"/>
              <a:gd name="connsiteY115" fmla="*/ 5609047 h 5687273"/>
              <a:gd name="connsiteX116" fmla="*/ 7514158 w 11243827"/>
              <a:gd name="connsiteY116" fmla="*/ 5607737 h 5687273"/>
              <a:gd name="connsiteX117" fmla="*/ 7502955 w 11243827"/>
              <a:gd name="connsiteY117" fmla="*/ 5610415 h 5687273"/>
              <a:gd name="connsiteX118" fmla="*/ 7466391 w 11243827"/>
              <a:gd name="connsiteY118" fmla="*/ 5605949 h 5687273"/>
              <a:gd name="connsiteX119" fmla="*/ 7433806 w 11243827"/>
              <a:gd name="connsiteY119" fmla="*/ 5604945 h 5687273"/>
              <a:gd name="connsiteX120" fmla="*/ 7412693 w 11243827"/>
              <a:gd name="connsiteY120" fmla="*/ 5607075 h 5687273"/>
              <a:gd name="connsiteX121" fmla="*/ 7407159 w 11243827"/>
              <a:gd name="connsiteY121" fmla="*/ 5605310 h 5687273"/>
              <a:gd name="connsiteX122" fmla="*/ 7385900 w 11243827"/>
              <a:gd name="connsiteY122" fmla="*/ 5604171 h 5687273"/>
              <a:gd name="connsiteX123" fmla="*/ 7375071 w 11243827"/>
              <a:gd name="connsiteY123" fmla="*/ 5606788 h 5687273"/>
              <a:gd name="connsiteX124" fmla="*/ 7364382 w 11243827"/>
              <a:gd name="connsiteY124" fmla="*/ 5600762 h 5687273"/>
              <a:gd name="connsiteX125" fmla="*/ 7361770 w 11243827"/>
              <a:gd name="connsiteY125" fmla="*/ 5596347 h 5687273"/>
              <a:gd name="connsiteX126" fmla="*/ 7346641 w 11243827"/>
              <a:gd name="connsiteY126" fmla="*/ 5598329 h 5687273"/>
              <a:gd name="connsiteX127" fmla="*/ 7334238 w 11243827"/>
              <a:gd name="connsiteY127" fmla="*/ 5594014 h 5687273"/>
              <a:gd name="connsiteX128" fmla="*/ 7323426 w 11243827"/>
              <a:gd name="connsiteY128" fmla="*/ 5596835 h 5687273"/>
              <a:gd name="connsiteX129" fmla="*/ 7318938 w 11243827"/>
              <a:gd name="connsiteY129" fmla="*/ 5596200 h 5687273"/>
              <a:gd name="connsiteX130" fmla="*/ 7307784 w 11243827"/>
              <a:gd name="connsiteY130" fmla="*/ 5594065 h 5687273"/>
              <a:gd name="connsiteX131" fmla="*/ 7288540 w 11243827"/>
              <a:gd name="connsiteY131" fmla="*/ 5589320 h 5687273"/>
              <a:gd name="connsiteX132" fmla="*/ 7282537 w 11243827"/>
              <a:gd name="connsiteY132" fmla="*/ 5588660 h 5687273"/>
              <a:gd name="connsiteX133" fmla="*/ 7269466 w 11243827"/>
              <a:gd name="connsiteY133" fmla="*/ 5581404 h 5687273"/>
              <a:gd name="connsiteX134" fmla="*/ 7244165 w 11243827"/>
              <a:gd name="connsiteY134" fmla="*/ 5575200 h 5687273"/>
              <a:gd name="connsiteX135" fmla="*/ 7199619 w 11243827"/>
              <a:gd name="connsiteY135" fmla="*/ 5553550 h 5687273"/>
              <a:gd name="connsiteX136" fmla="*/ 7173434 w 11243827"/>
              <a:gd name="connsiteY136" fmla="*/ 5543219 h 5687273"/>
              <a:gd name="connsiteX137" fmla="*/ 7155718 w 11243827"/>
              <a:gd name="connsiteY137" fmla="*/ 5533697 h 5687273"/>
              <a:gd name="connsiteX138" fmla="*/ 7103430 w 11243827"/>
              <a:gd name="connsiteY138" fmla="*/ 5520249 h 5687273"/>
              <a:gd name="connsiteX139" fmla="*/ 7013746 w 11243827"/>
              <a:gd name="connsiteY139" fmla="*/ 5502470 h 5687273"/>
              <a:gd name="connsiteX140" fmla="*/ 6995379 w 11243827"/>
              <a:gd name="connsiteY140" fmla="*/ 5497693 h 5687273"/>
              <a:gd name="connsiteX141" fmla="*/ 6982475 w 11243827"/>
              <a:gd name="connsiteY141" fmla="*/ 5489641 h 5687273"/>
              <a:gd name="connsiteX142" fmla="*/ 6981994 w 11243827"/>
              <a:gd name="connsiteY142" fmla="*/ 5484335 h 5687273"/>
              <a:gd name="connsiteX143" fmla="*/ 6972355 w 11243827"/>
              <a:gd name="connsiteY143" fmla="*/ 5481074 h 5687273"/>
              <a:gd name="connsiteX144" fmla="*/ 6970394 w 11243827"/>
              <a:gd name="connsiteY144" fmla="*/ 5479383 h 5687273"/>
              <a:gd name="connsiteX145" fmla="*/ 6958543 w 11243827"/>
              <a:gd name="connsiteY145" fmla="*/ 5470507 h 5687273"/>
              <a:gd name="connsiteX146" fmla="*/ 6918276 w 11243827"/>
              <a:gd name="connsiteY146" fmla="*/ 5472034 h 5687273"/>
              <a:gd name="connsiteX147" fmla="*/ 6881046 w 11243827"/>
              <a:gd name="connsiteY147" fmla="*/ 5457070 h 5687273"/>
              <a:gd name="connsiteX148" fmla="*/ 6752164 w 11243827"/>
              <a:gd name="connsiteY148" fmla="*/ 5425021 h 5687273"/>
              <a:gd name="connsiteX149" fmla="*/ 6724964 w 11243827"/>
              <a:gd name="connsiteY149" fmla="*/ 5414071 h 5687273"/>
              <a:gd name="connsiteX150" fmla="*/ 6683286 w 11243827"/>
              <a:gd name="connsiteY150" fmla="*/ 5405383 h 5687273"/>
              <a:gd name="connsiteX151" fmla="*/ 6644277 w 11243827"/>
              <a:gd name="connsiteY151" fmla="*/ 5429684 h 5687273"/>
              <a:gd name="connsiteX152" fmla="*/ 6532914 w 11243827"/>
              <a:gd name="connsiteY152" fmla="*/ 5431205 h 5687273"/>
              <a:gd name="connsiteX153" fmla="*/ 6307459 w 11243827"/>
              <a:gd name="connsiteY153" fmla="*/ 5467087 h 5687273"/>
              <a:gd name="connsiteX154" fmla="*/ 6196243 w 11243827"/>
              <a:gd name="connsiteY154" fmla="*/ 5515042 h 5687273"/>
              <a:gd name="connsiteX155" fmla="*/ 6099124 w 11243827"/>
              <a:gd name="connsiteY155" fmla="*/ 5516848 h 5687273"/>
              <a:gd name="connsiteX156" fmla="*/ 6016077 w 11243827"/>
              <a:gd name="connsiteY156" fmla="*/ 5528642 h 5687273"/>
              <a:gd name="connsiteX157" fmla="*/ 6004389 w 11243827"/>
              <a:gd name="connsiteY157" fmla="*/ 5531206 h 5687273"/>
              <a:gd name="connsiteX158" fmla="*/ 5933945 w 11243827"/>
              <a:gd name="connsiteY158" fmla="*/ 5538840 h 5687273"/>
              <a:gd name="connsiteX159" fmla="*/ 5883936 w 11243827"/>
              <a:gd name="connsiteY159" fmla="*/ 5553807 h 5687273"/>
              <a:gd name="connsiteX160" fmla="*/ 5798331 w 11243827"/>
              <a:gd name="connsiteY160" fmla="*/ 5564248 h 5687273"/>
              <a:gd name="connsiteX161" fmla="*/ 5712738 w 11243827"/>
              <a:gd name="connsiteY161" fmla="*/ 5573120 h 5687273"/>
              <a:gd name="connsiteX162" fmla="*/ 5681342 w 11243827"/>
              <a:gd name="connsiteY162" fmla="*/ 5575621 h 5687273"/>
              <a:gd name="connsiteX163" fmla="*/ 5627167 w 11243827"/>
              <a:gd name="connsiteY163" fmla="*/ 5583215 h 5687273"/>
              <a:gd name="connsiteX164" fmla="*/ 5591414 w 11243827"/>
              <a:gd name="connsiteY164" fmla="*/ 5587695 h 5687273"/>
              <a:gd name="connsiteX165" fmla="*/ 5583028 w 11243827"/>
              <a:gd name="connsiteY165" fmla="*/ 5580877 h 5687273"/>
              <a:gd name="connsiteX166" fmla="*/ 5549426 w 11243827"/>
              <a:gd name="connsiteY166" fmla="*/ 5582858 h 5687273"/>
              <a:gd name="connsiteX167" fmla="*/ 5519999 w 11243827"/>
              <a:gd name="connsiteY167" fmla="*/ 5592246 h 5687273"/>
              <a:gd name="connsiteX168" fmla="*/ 5480028 w 11243827"/>
              <a:gd name="connsiteY168" fmla="*/ 5597282 h 5687273"/>
              <a:gd name="connsiteX169" fmla="*/ 5456175 w 11243827"/>
              <a:gd name="connsiteY169" fmla="*/ 5600371 h 5687273"/>
              <a:gd name="connsiteX170" fmla="*/ 5388463 w 11243827"/>
              <a:gd name="connsiteY170" fmla="*/ 5602638 h 5687273"/>
              <a:gd name="connsiteX171" fmla="*/ 5265898 w 11243827"/>
              <a:gd name="connsiteY171" fmla="*/ 5591830 h 5687273"/>
              <a:gd name="connsiteX172" fmla="*/ 5231231 w 11243827"/>
              <a:gd name="connsiteY172" fmla="*/ 5592790 h 5687273"/>
              <a:gd name="connsiteX173" fmla="*/ 5226996 w 11243827"/>
              <a:gd name="connsiteY173" fmla="*/ 5595040 h 5687273"/>
              <a:gd name="connsiteX174" fmla="*/ 5175988 w 11243827"/>
              <a:gd name="connsiteY174" fmla="*/ 5588131 h 5687273"/>
              <a:gd name="connsiteX175" fmla="*/ 5107470 w 11243827"/>
              <a:gd name="connsiteY175" fmla="*/ 5594771 h 5687273"/>
              <a:gd name="connsiteX176" fmla="*/ 5027868 w 11243827"/>
              <a:gd name="connsiteY176" fmla="*/ 5605624 h 5687273"/>
              <a:gd name="connsiteX177" fmla="*/ 5007324 w 11243827"/>
              <a:gd name="connsiteY177" fmla="*/ 5609209 h 5687273"/>
              <a:gd name="connsiteX178" fmla="*/ 4952559 w 11243827"/>
              <a:gd name="connsiteY178" fmla="*/ 5611402 h 5687273"/>
              <a:gd name="connsiteX179" fmla="*/ 4826081 w 11243827"/>
              <a:gd name="connsiteY179" fmla="*/ 5616191 h 5687273"/>
              <a:gd name="connsiteX180" fmla="*/ 4823501 w 11243827"/>
              <a:gd name="connsiteY180" fmla="*/ 5619174 h 5687273"/>
              <a:gd name="connsiteX181" fmla="*/ 4813093 w 11243827"/>
              <a:gd name="connsiteY181" fmla="*/ 5620026 h 5687273"/>
              <a:gd name="connsiteX182" fmla="*/ 4810563 w 11243827"/>
              <a:gd name="connsiteY182" fmla="*/ 5620787 h 5687273"/>
              <a:gd name="connsiteX183" fmla="*/ 4795818 w 11243827"/>
              <a:gd name="connsiteY183" fmla="*/ 5624618 h 5687273"/>
              <a:gd name="connsiteX184" fmla="*/ 4758404 w 11243827"/>
              <a:gd name="connsiteY184" fmla="*/ 5619510 h 5687273"/>
              <a:gd name="connsiteX185" fmla="*/ 4717254 w 11243827"/>
              <a:gd name="connsiteY185" fmla="*/ 5624155 h 5687273"/>
              <a:gd name="connsiteX186" fmla="*/ 4591958 w 11243827"/>
              <a:gd name="connsiteY186" fmla="*/ 5624710 h 5687273"/>
              <a:gd name="connsiteX187" fmla="*/ 4476215 w 11243827"/>
              <a:gd name="connsiteY187" fmla="*/ 5628210 h 5687273"/>
              <a:gd name="connsiteX188" fmla="*/ 4425193 w 11243827"/>
              <a:gd name="connsiteY188" fmla="*/ 5627414 h 5687273"/>
              <a:gd name="connsiteX189" fmla="*/ 4383866 w 11243827"/>
              <a:gd name="connsiteY189" fmla="*/ 5626546 h 5687273"/>
              <a:gd name="connsiteX190" fmla="*/ 4385596 w 11243827"/>
              <a:gd name="connsiteY190" fmla="*/ 5634646 h 5687273"/>
              <a:gd name="connsiteX191" fmla="*/ 4360864 w 11243827"/>
              <a:gd name="connsiteY191" fmla="*/ 5641173 h 5687273"/>
              <a:gd name="connsiteX192" fmla="*/ 4328321 w 11243827"/>
              <a:gd name="connsiteY192" fmla="*/ 5626332 h 5687273"/>
              <a:gd name="connsiteX193" fmla="*/ 4309842 w 11243827"/>
              <a:gd name="connsiteY193" fmla="*/ 5626471 h 5687273"/>
              <a:gd name="connsiteX194" fmla="*/ 4277424 w 11243827"/>
              <a:gd name="connsiteY194" fmla="*/ 5631598 h 5687273"/>
              <a:gd name="connsiteX195" fmla="*/ 4266627 w 11243827"/>
              <a:gd name="connsiteY195" fmla="*/ 5633969 h 5687273"/>
              <a:gd name="connsiteX196" fmla="*/ 4185525 w 11243827"/>
              <a:gd name="connsiteY196" fmla="*/ 5617508 h 5687273"/>
              <a:gd name="connsiteX197" fmla="*/ 4177617 w 11243827"/>
              <a:gd name="connsiteY197" fmla="*/ 5610903 h 5687273"/>
              <a:gd name="connsiteX198" fmla="*/ 4136948 w 11243827"/>
              <a:gd name="connsiteY198" fmla="*/ 5608031 h 5687273"/>
              <a:gd name="connsiteX199" fmla="*/ 4132323 w 11243827"/>
              <a:gd name="connsiteY199" fmla="*/ 5609784 h 5687273"/>
              <a:gd name="connsiteX200" fmla="*/ 4098620 w 11243827"/>
              <a:gd name="connsiteY200" fmla="*/ 5599672 h 5687273"/>
              <a:gd name="connsiteX201" fmla="*/ 3963475 w 11243827"/>
              <a:gd name="connsiteY201" fmla="*/ 5581841 h 5687273"/>
              <a:gd name="connsiteX202" fmla="*/ 3703613 w 11243827"/>
              <a:gd name="connsiteY202" fmla="*/ 5572482 h 5687273"/>
              <a:gd name="connsiteX203" fmla="*/ 3432987 w 11243827"/>
              <a:gd name="connsiteY203" fmla="*/ 5545768 h 5687273"/>
              <a:gd name="connsiteX204" fmla="*/ 3176381 w 11243827"/>
              <a:gd name="connsiteY204" fmla="*/ 5556110 h 5687273"/>
              <a:gd name="connsiteX205" fmla="*/ 2710156 w 11243827"/>
              <a:gd name="connsiteY205" fmla="*/ 5527517 h 5687273"/>
              <a:gd name="connsiteX206" fmla="*/ 2550206 w 11243827"/>
              <a:gd name="connsiteY206" fmla="*/ 5524958 h 5687273"/>
              <a:gd name="connsiteX207" fmla="*/ 2443041 w 11243827"/>
              <a:gd name="connsiteY207" fmla="*/ 5523990 h 5687273"/>
              <a:gd name="connsiteX208" fmla="*/ 2435613 w 11243827"/>
              <a:gd name="connsiteY208" fmla="*/ 5526704 h 5687273"/>
              <a:gd name="connsiteX209" fmla="*/ 2405682 w 11243827"/>
              <a:gd name="connsiteY209" fmla="*/ 5528307 h 5687273"/>
              <a:gd name="connsiteX210" fmla="*/ 2397487 w 11243827"/>
              <a:gd name="connsiteY210" fmla="*/ 5540337 h 5687273"/>
              <a:gd name="connsiteX211" fmla="*/ 2297454 w 11243827"/>
              <a:gd name="connsiteY211" fmla="*/ 5550765 h 5687273"/>
              <a:gd name="connsiteX212" fmla="*/ 2056700 w 11243827"/>
              <a:gd name="connsiteY212" fmla="*/ 5555489 h 5687273"/>
              <a:gd name="connsiteX213" fmla="*/ 1878530 w 11243827"/>
              <a:gd name="connsiteY213" fmla="*/ 5535330 h 5687273"/>
              <a:gd name="connsiteX214" fmla="*/ 1859292 w 11243827"/>
              <a:gd name="connsiteY214" fmla="*/ 5535461 h 5687273"/>
              <a:gd name="connsiteX215" fmla="*/ 1835626 w 11243827"/>
              <a:gd name="connsiteY215" fmla="*/ 5533793 h 5687273"/>
              <a:gd name="connsiteX216" fmla="*/ 1798939 w 11243827"/>
              <a:gd name="connsiteY216" fmla="*/ 5540285 h 5687273"/>
              <a:gd name="connsiteX217" fmla="*/ 1779046 w 11243827"/>
              <a:gd name="connsiteY217" fmla="*/ 5549949 h 5687273"/>
              <a:gd name="connsiteX218" fmla="*/ 1772421 w 11243827"/>
              <a:gd name="connsiteY218" fmla="*/ 5549018 h 5687273"/>
              <a:gd name="connsiteX219" fmla="*/ 1772052 w 11243827"/>
              <a:gd name="connsiteY219" fmla="*/ 5545689 h 5687273"/>
              <a:gd name="connsiteX220" fmla="*/ 1711543 w 11243827"/>
              <a:gd name="connsiteY220" fmla="*/ 5534558 h 5687273"/>
              <a:gd name="connsiteX221" fmla="*/ 1698891 w 11243827"/>
              <a:gd name="connsiteY221" fmla="*/ 5513187 h 5687273"/>
              <a:gd name="connsiteX222" fmla="*/ 1538763 w 11243827"/>
              <a:gd name="connsiteY222" fmla="*/ 5482781 h 5687273"/>
              <a:gd name="connsiteX223" fmla="*/ 1501533 w 11243827"/>
              <a:gd name="connsiteY223" fmla="*/ 5467817 h 5687273"/>
              <a:gd name="connsiteX224" fmla="*/ 1461266 w 11243827"/>
              <a:gd name="connsiteY224" fmla="*/ 5469343 h 5687273"/>
              <a:gd name="connsiteX225" fmla="*/ 1449415 w 11243827"/>
              <a:gd name="connsiteY225" fmla="*/ 5460467 h 5687273"/>
              <a:gd name="connsiteX226" fmla="*/ 1447454 w 11243827"/>
              <a:gd name="connsiteY226" fmla="*/ 5458776 h 5687273"/>
              <a:gd name="connsiteX227" fmla="*/ 1437814 w 11243827"/>
              <a:gd name="connsiteY227" fmla="*/ 5455515 h 5687273"/>
              <a:gd name="connsiteX228" fmla="*/ 1437334 w 11243827"/>
              <a:gd name="connsiteY228" fmla="*/ 5450209 h 5687273"/>
              <a:gd name="connsiteX229" fmla="*/ 1424429 w 11243827"/>
              <a:gd name="connsiteY229" fmla="*/ 5442157 h 5687273"/>
              <a:gd name="connsiteX230" fmla="*/ 1406063 w 11243827"/>
              <a:gd name="connsiteY230" fmla="*/ 5437380 h 5687273"/>
              <a:gd name="connsiteX231" fmla="*/ 1316379 w 11243827"/>
              <a:gd name="connsiteY231" fmla="*/ 5419601 h 5687273"/>
              <a:gd name="connsiteX232" fmla="*/ 1264090 w 11243827"/>
              <a:gd name="connsiteY232" fmla="*/ 5406153 h 5687273"/>
              <a:gd name="connsiteX233" fmla="*/ 1246374 w 11243827"/>
              <a:gd name="connsiteY233" fmla="*/ 5396631 h 5687273"/>
              <a:gd name="connsiteX234" fmla="*/ 1220190 w 11243827"/>
              <a:gd name="connsiteY234" fmla="*/ 5386301 h 5687273"/>
              <a:gd name="connsiteX235" fmla="*/ 1175643 w 11243827"/>
              <a:gd name="connsiteY235" fmla="*/ 5364651 h 5687273"/>
              <a:gd name="connsiteX236" fmla="*/ 1150342 w 11243827"/>
              <a:gd name="connsiteY236" fmla="*/ 5358447 h 5687273"/>
              <a:gd name="connsiteX237" fmla="*/ 1137272 w 11243827"/>
              <a:gd name="connsiteY237" fmla="*/ 5351191 h 5687273"/>
              <a:gd name="connsiteX238" fmla="*/ 1131268 w 11243827"/>
              <a:gd name="connsiteY238" fmla="*/ 5350530 h 5687273"/>
              <a:gd name="connsiteX239" fmla="*/ 1112024 w 11243827"/>
              <a:gd name="connsiteY239" fmla="*/ 5345786 h 5687273"/>
              <a:gd name="connsiteX240" fmla="*/ 1100870 w 11243827"/>
              <a:gd name="connsiteY240" fmla="*/ 5343651 h 5687273"/>
              <a:gd name="connsiteX241" fmla="*/ 1096383 w 11243827"/>
              <a:gd name="connsiteY241" fmla="*/ 5343015 h 5687273"/>
              <a:gd name="connsiteX242" fmla="*/ 1085571 w 11243827"/>
              <a:gd name="connsiteY242" fmla="*/ 5345836 h 5687273"/>
              <a:gd name="connsiteX243" fmla="*/ 1073168 w 11243827"/>
              <a:gd name="connsiteY243" fmla="*/ 5341521 h 5687273"/>
              <a:gd name="connsiteX244" fmla="*/ 1058039 w 11243827"/>
              <a:gd name="connsiteY244" fmla="*/ 5343504 h 5687273"/>
              <a:gd name="connsiteX245" fmla="*/ 1055426 w 11243827"/>
              <a:gd name="connsiteY245" fmla="*/ 5339088 h 5687273"/>
              <a:gd name="connsiteX246" fmla="*/ 1044738 w 11243827"/>
              <a:gd name="connsiteY246" fmla="*/ 5333063 h 5687273"/>
              <a:gd name="connsiteX247" fmla="*/ 1033909 w 11243827"/>
              <a:gd name="connsiteY247" fmla="*/ 5335680 h 5687273"/>
              <a:gd name="connsiteX248" fmla="*/ 1012649 w 11243827"/>
              <a:gd name="connsiteY248" fmla="*/ 5334541 h 5687273"/>
              <a:gd name="connsiteX249" fmla="*/ 1007115 w 11243827"/>
              <a:gd name="connsiteY249" fmla="*/ 5332775 h 5687273"/>
              <a:gd name="connsiteX250" fmla="*/ 986002 w 11243827"/>
              <a:gd name="connsiteY250" fmla="*/ 5334906 h 5687273"/>
              <a:gd name="connsiteX251" fmla="*/ 953418 w 11243827"/>
              <a:gd name="connsiteY251" fmla="*/ 5333901 h 5687273"/>
              <a:gd name="connsiteX252" fmla="*/ 916854 w 11243827"/>
              <a:gd name="connsiteY252" fmla="*/ 5329435 h 5687273"/>
              <a:gd name="connsiteX253" fmla="*/ 905651 w 11243827"/>
              <a:gd name="connsiteY253" fmla="*/ 5332114 h 5687273"/>
              <a:gd name="connsiteX254" fmla="*/ 836961 w 11243827"/>
              <a:gd name="connsiteY254" fmla="*/ 5330803 h 5687273"/>
              <a:gd name="connsiteX255" fmla="*/ 817627 w 11243827"/>
              <a:gd name="connsiteY255" fmla="*/ 5330580 h 5687273"/>
              <a:gd name="connsiteX256" fmla="*/ 801817 w 11243827"/>
              <a:gd name="connsiteY256" fmla="*/ 5325937 h 5687273"/>
              <a:gd name="connsiteX257" fmla="*/ 798857 w 11243827"/>
              <a:gd name="connsiteY257" fmla="*/ 5320979 h 5687273"/>
              <a:gd name="connsiteX258" fmla="*/ 788354 w 11243827"/>
              <a:gd name="connsiteY258" fmla="*/ 5320143 h 5687273"/>
              <a:gd name="connsiteX259" fmla="*/ 785726 w 11243827"/>
              <a:gd name="connsiteY259" fmla="*/ 5318989 h 5687273"/>
              <a:gd name="connsiteX260" fmla="*/ 770507 w 11243827"/>
              <a:gd name="connsiteY260" fmla="*/ 5313309 h 5687273"/>
              <a:gd name="connsiteX261" fmla="*/ 733810 w 11243827"/>
              <a:gd name="connsiteY261" fmla="*/ 5324286 h 5687273"/>
              <a:gd name="connsiteX262" fmla="*/ 692117 w 11243827"/>
              <a:gd name="connsiteY262" fmla="*/ 5318786 h 5687273"/>
              <a:gd name="connsiteX263" fmla="*/ 528894 w 11243827"/>
              <a:gd name="connsiteY263" fmla="*/ 5327578 h 5687273"/>
              <a:gd name="connsiteX264" fmla="*/ 507005 w 11243827"/>
              <a:gd name="connsiteY264" fmla="*/ 5310149 h 5687273"/>
              <a:gd name="connsiteX265" fmla="*/ 441302 w 11243827"/>
              <a:gd name="connsiteY265" fmla="*/ 5307062 h 5687273"/>
              <a:gd name="connsiteX266" fmla="*/ 336819 w 11243827"/>
              <a:gd name="connsiteY266" fmla="*/ 5336690 h 5687273"/>
              <a:gd name="connsiteX267" fmla="*/ 215763 w 11243827"/>
              <a:gd name="connsiteY267" fmla="*/ 5332575 h 5687273"/>
              <a:gd name="connsiteX268" fmla="*/ 205927 w 11243827"/>
              <a:gd name="connsiteY268" fmla="*/ 5339672 h 5687273"/>
              <a:gd name="connsiteX269" fmla="*/ 194189 w 11243827"/>
              <a:gd name="connsiteY269" fmla="*/ 5343588 h 5687273"/>
              <a:gd name="connsiteX270" fmla="*/ 192552 w 11243827"/>
              <a:gd name="connsiteY270" fmla="*/ 5342845 h 5687273"/>
              <a:gd name="connsiteX271" fmla="*/ 178320 w 11243827"/>
              <a:gd name="connsiteY271" fmla="*/ 5343766 h 5687273"/>
              <a:gd name="connsiteX272" fmla="*/ 175596 w 11243827"/>
              <a:gd name="connsiteY272" fmla="*/ 5346411 h 5687273"/>
              <a:gd name="connsiteX273" fmla="*/ 165951 w 11243827"/>
              <a:gd name="connsiteY273" fmla="*/ 5347808 h 5687273"/>
              <a:gd name="connsiteX274" fmla="*/ 147287 w 11243827"/>
              <a:gd name="connsiteY274" fmla="*/ 5352625 h 5687273"/>
              <a:gd name="connsiteX275" fmla="*/ 143484 w 11243827"/>
              <a:gd name="connsiteY275" fmla="*/ 5351591 h 5687273"/>
              <a:gd name="connsiteX276" fmla="*/ 114847 w 11243827"/>
              <a:gd name="connsiteY276" fmla="*/ 5355844 h 5687273"/>
              <a:gd name="connsiteX277" fmla="*/ 114306 w 11243827"/>
              <a:gd name="connsiteY277" fmla="*/ 5354983 h 5687273"/>
              <a:gd name="connsiteX278" fmla="*/ 105588 w 11243827"/>
              <a:gd name="connsiteY278" fmla="*/ 5352169 h 5687273"/>
              <a:gd name="connsiteX279" fmla="*/ 89264 w 11243827"/>
              <a:gd name="connsiteY279" fmla="*/ 5348886 h 5687273"/>
              <a:gd name="connsiteX280" fmla="*/ 49794 w 11243827"/>
              <a:gd name="connsiteY280" fmla="*/ 5329950 h 5687273"/>
              <a:gd name="connsiteX281" fmla="*/ 19924 w 11243827"/>
              <a:gd name="connsiteY281" fmla="*/ 5334282 h 5687273"/>
              <a:gd name="connsiteX282" fmla="*/ 13819 w 11243827"/>
              <a:gd name="connsiteY282" fmla="*/ 5334653 h 5687273"/>
              <a:gd name="connsiteX283" fmla="*/ 13657 w 11243827"/>
              <a:gd name="connsiteY283" fmla="*/ 5334455 h 5687273"/>
              <a:gd name="connsiteX284" fmla="*/ 7139 w 11243827"/>
              <a:gd name="connsiteY284" fmla="*/ 5334438 h 5687273"/>
              <a:gd name="connsiteX285" fmla="*/ 2684 w 11243827"/>
              <a:gd name="connsiteY285" fmla="*/ 5335333 h 5687273"/>
              <a:gd name="connsiteX286" fmla="*/ 0 w 11243827"/>
              <a:gd name="connsiteY286" fmla="*/ 5335496 h 5687273"/>
              <a:gd name="connsiteX287" fmla="*/ 0 w 11243827"/>
              <a:gd name="connsiteY287" fmla="*/ 10592 h 5687273"/>
              <a:gd name="connsiteX288" fmla="*/ 11243827 w 11243827"/>
              <a:gd name="connsiteY288" fmla="*/ 0 h 56872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15763 w 11243827"/>
              <a:gd name="connsiteY266" fmla="*/ 5332575 h 5641173"/>
              <a:gd name="connsiteX267" fmla="*/ 205927 w 11243827"/>
              <a:gd name="connsiteY267" fmla="*/ 5339672 h 5641173"/>
              <a:gd name="connsiteX268" fmla="*/ 194189 w 11243827"/>
              <a:gd name="connsiteY268" fmla="*/ 5343588 h 5641173"/>
              <a:gd name="connsiteX269" fmla="*/ 192552 w 11243827"/>
              <a:gd name="connsiteY269" fmla="*/ 5342845 h 5641173"/>
              <a:gd name="connsiteX270" fmla="*/ 178320 w 11243827"/>
              <a:gd name="connsiteY270" fmla="*/ 5343766 h 5641173"/>
              <a:gd name="connsiteX271" fmla="*/ 175596 w 11243827"/>
              <a:gd name="connsiteY271" fmla="*/ 5346411 h 5641173"/>
              <a:gd name="connsiteX272" fmla="*/ 165951 w 11243827"/>
              <a:gd name="connsiteY272" fmla="*/ 5347808 h 5641173"/>
              <a:gd name="connsiteX273" fmla="*/ 147287 w 11243827"/>
              <a:gd name="connsiteY273" fmla="*/ 5352625 h 5641173"/>
              <a:gd name="connsiteX274" fmla="*/ 143484 w 11243827"/>
              <a:gd name="connsiteY274" fmla="*/ 5351591 h 5641173"/>
              <a:gd name="connsiteX275" fmla="*/ 114847 w 11243827"/>
              <a:gd name="connsiteY275" fmla="*/ 5355844 h 5641173"/>
              <a:gd name="connsiteX276" fmla="*/ 114306 w 11243827"/>
              <a:gd name="connsiteY276" fmla="*/ 5354983 h 5641173"/>
              <a:gd name="connsiteX277" fmla="*/ 105588 w 11243827"/>
              <a:gd name="connsiteY277" fmla="*/ 5352169 h 5641173"/>
              <a:gd name="connsiteX278" fmla="*/ 89264 w 11243827"/>
              <a:gd name="connsiteY278" fmla="*/ 5348886 h 5641173"/>
              <a:gd name="connsiteX279" fmla="*/ 49794 w 11243827"/>
              <a:gd name="connsiteY279" fmla="*/ 5329950 h 5641173"/>
              <a:gd name="connsiteX280" fmla="*/ 19924 w 11243827"/>
              <a:gd name="connsiteY280" fmla="*/ 5334282 h 5641173"/>
              <a:gd name="connsiteX281" fmla="*/ 13819 w 11243827"/>
              <a:gd name="connsiteY281" fmla="*/ 5334653 h 5641173"/>
              <a:gd name="connsiteX282" fmla="*/ 13657 w 11243827"/>
              <a:gd name="connsiteY282" fmla="*/ 5334455 h 5641173"/>
              <a:gd name="connsiteX283" fmla="*/ 7139 w 11243827"/>
              <a:gd name="connsiteY283" fmla="*/ 5334438 h 5641173"/>
              <a:gd name="connsiteX284" fmla="*/ 2684 w 11243827"/>
              <a:gd name="connsiteY284" fmla="*/ 5335333 h 5641173"/>
              <a:gd name="connsiteX285" fmla="*/ 0 w 11243827"/>
              <a:gd name="connsiteY285" fmla="*/ 5335496 h 5641173"/>
              <a:gd name="connsiteX286" fmla="*/ 0 w 11243827"/>
              <a:gd name="connsiteY286" fmla="*/ 10592 h 5641173"/>
              <a:gd name="connsiteX287" fmla="*/ 11243827 w 11243827"/>
              <a:gd name="connsiteY287"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15763 w 11243827"/>
              <a:gd name="connsiteY266" fmla="*/ 5332575 h 5641173"/>
              <a:gd name="connsiteX267" fmla="*/ 270932 w 11243827"/>
              <a:gd name="connsiteY267" fmla="*/ 5345451 h 5641173"/>
              <a:gd name="connsiteX268" fmla="*/ 194189 w 11243827"/>
              <a:gd name="connsiteY268" fmla="*/ 5343588 h 5641173"/>
              <a:gd name="connsiteX269" fmla="*/ 192552 w 11243827"/>
              <a:gd name="connsiteY269" fmla="*/ 5342845 h 5641173"/>
              <a:gd name="connsiteX270" fmla="*/ 178320 w 11243827"/>
              <a:gd name="connsiteY270" fmla="*/ 5343766 h 5641173"/>
              <a:gd name="connsiteX271" fmla="*/ 175596 w 11243827"/>
              <a:gd name="connsiteY271" fmla="*/ 5346411 h 5641173"/>
              <a:gd name="connsiteX272" fmla="*/ 165951 w 11243827"/>
              <a:gd name="connsiteY272" fmla="*/ 5347808 h 5641173"/>
              <a:gd name="connsiteX273" fmla="*/ 147287 w 11243827"/>
              <a:gd name="connsiteY273" fmla="*/ 5352625 h 5641173"/>
              <a:gd name="connsiteX274" fmla="*/ 143484 w 11243827"/>
              <a:gd name="connsiteY274" fmla="*/ 5351591 h 5641173"/>
              <a:gd name="connsiteX275" fmla="*/ 114847 w 11243827"/>
              <a:gd name="connsiteY275" fmla="*/ 5355844 h 5641173"/>
              <a:gd name="connsiteX276" fmla="*/ 114306 w 11243827"/>
              <a:gd name="connsiteY276" fmla="*/ 5354983 h 5641173"/>
              <a:gd name="connsiteX277" fmla="*/ 105588 w 11243827"/>
              <a:gd name="connsiteY277" fmla="*/ 5352169 h 5641173"/>
              <a:gd name="connsiteX278" fmla="*/ 89264 w 11243827"/>
              <a:gd name="connsiteY278" fmla="*/ 5348886 h 5641173"/>
              <a:gd name="connsiteX279" fmla="*/ 49794 w 11243827"/>
              <a:gd name="connsiteY279" fmla="*/ 5329950 h 5641173"/>
              <a:gd name="connsiteX280" fmla="*/ 19924 w 11243827"/>
              <a:gd name="connsiteY280" fmla="*/ 5334282 h 5641173"/>
              <a:gd name="connsiteX281" fmla="*/ 13819 w 11243827"/>
              <a:gd name="connsiteY281" fmla="*/ 5334653 h 5641173"/>
              <a:gd name="connsiteX282" fmla="*/ 13657 w 11243827"/>
              <a:gd name="connsiteY282" fmla="*/ 5334455 h 5641173"/>
              <a:gd name="connsiteX283" fmla="*/ 7139 w 11243827"/>
              <a:gd name="connsiteY283" fmla="*/ 5334438 h 5641173"/>
              <a:gd name="connsiteX284" fmla="*/ 2684 w 11243827"/>
              <a:gd name="connsiteY284" fmla="*/ 5335333 h 5641173"/>
              <a:gd name="connsiteX285" fmla="*/ 0 w 11243827"/>
              <a:gd name="connsiteY285" fmla="*/ 5335496 h 5641173"/>
              <a:gd name="connsiteX286" fmla="*/ 0 w 11243827"/>
              <a:gd name="connsiteY286" fmla="*/ 10592 h 5641173"/>
              <a:gd name="connsiteX287" fmla="*/ 11243827 w 11243827"/>
              <a:gd name="connsiteY287"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43484 w 11243827"/>
              <a:gd name="connsiteY273" fmla="*/ 5351591 h 5641173"/>
              <a:gd name="connsiteX274" fmla="*/ 114847 w 11243827"/>
              <a:gd name="connsiteY274" fmla="*/ 5355844 h 5641173"/>
              <a:gd name="connsiteX275" fmla="*/ 114306 w 11243827"/>
              <a:gd name="connsiteY275" fmla="*/ 5354983 h 5641173"/>
              <a:gd name="connsiteX276" fmla="*/ 105588 w 11243827"/>
              <a:gd name="connsiteY276" fmla="*/ 5352169 h 5641173"/>
              <a:gd name="connsiteX277" fmla="*/ 89264 w 11243827"/>
              <a:gd name="connsiteY277" fmla="*/ 5348886 h 5641173"/>
              <a:gd name="connsiteX278" fmla="*/ 49794 w 11243827"/>
              <a:gd name="connsiteY278" fmla="*/ 5329950 h 5641173"/>
              <a:gd name="connsiteX279" fmla="*/ 19924 w 11243827"/>
              <a:gd name="connsiteY279" fmla="*/ 5334282 h 5641173"/>
              <a:gd name="connsiteX280" fmla="*/ 13819 w 11243827"/>
              <a:gd name="connsiteY280" fmla="*/ 5334653 h 5641173"/>
              <a:gd name="connsiteX281" fmla="*/ 13657 w 11243827"/>
              <a:gd name="connsiteY281" fmla="*/ 5334455 h 5641173"/>
              <a:gd name="connsiteX282" fmla="*/ 7139 w 11243827"/>
              <a:gd name="connsiteY282" fmla="*/ 5334438 h 5641173"/>
              <a:gd name="connsiteX283" fmla="*/ 2684 w 11243827"/>
              <a:gd name="connsiteY283" fmla="*/ 5335333 h 5641173"/>
              <a:gd name="connsiteX284" fmla="*/ 0 w 11243827"/>
              <a:gd name="connsiteY284" fmla="*/ 5335496 h 5641173"/>
              <a:gd name="connsiteX285" fmla="*/ 0 w 11243827"/>
              <a:gd name="connsiteY285" fmla="*/ 10592 h 5641173"/>
              <a:gd name="connsiteX286" fmla="*/ 11243827 w 11243827"/>
              <a:gd name="connsiteY286"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43484 w 11243827"/>
              <a:gd name="connsiteY273" fmla="*/ 5351591 h 5641173"/>
              <a:gd name="connsiteX274" fmla="*/ 114847 w 11243827"/>
              <a:gd name="connsiteY274" fmla="*/ 5355844 h 5641173"/>
              <a:gd name="connsiteX275" fmla="*/ 114306 w 11243827"/>
              <a:gd name="connsiteY275" fmla="*/ 5354983 h 5641173"/>
              <a:gd name="connsiteX276" fmla="*/ 89264 w 11243827"/>
              <a:gd name="connsiteY276" fmla="*/ 5348886 h 5641173"/>
              <a:gd name="connsiteX277" fmla="*/ 49794 w 11243827"/>
              <a:gd name="connsiteY277" fmla="*/ 5329950 h 5641173"/>
              <a:gd name="connsiteX278" fmla="*/ 19924 w 11243827"/>
              <a:gd name="connsiteY278" fmla="*/ 5334282 h 5641173"/>
              <a:gd name="connsiteX279" fmla="*/ 13819 w 11243827"/>
              <a:gd name="connsiteY279" fmla="*/ 5334653 h 5641173"/>
              <a:gd name="connsiteX280" fmla="*/ 13657 w 11243827"/>
              <a:gd name="connsiteY280" fmla="*/ 5334455 h 5641173"/>
              <a:gd name="connsiteX281" fmla="*/ 7139 w 11243827"/>
              <a:gd name="connsiteY281" fmla="*/ 5334438 h 5641173"/>
              <a:gd name="connsiteX282" fmla="*/ 2684 w 11243827"/>
              <a:gd name="connsiteY282" fmla="*/ 5335333 h 5641173"/>
              <a:gd name="connsiteX283" fmla="*/ 0 w 11243827"/>
              <a:gd name="connsiteY283" fmla="*/ 5335496 h 5641173"/>
              <a:gd name="connsiteX284" fmla="*/ 0 w 11243827"/>
              <a:gd name="connsiteY284" fmla="*/ 10592 h 5641173"/>
              <a:gd name="connsiteX285" fmla="*/ 11243827 w 11243827"/>
              <a:gd name="connsiteY285"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14847 w 11243827"/>
              <a:gd name="connsiteY273" fmla="*/ 5355844 h 5641173"/>
              <a:gd name="connsiteX274" fmla="*/ 114306 w 11243827"/>
              <a:gd name="connsiteY274" fmla="*/ 5354983 h 5641173"/>
              <a:gd name="connsiteX275" fmla="*/ 89264 w 11243827"/>
              <a:gd name="connsiteY275" fmla="*/ 5348886 h 5641173"/>
              <a:gd name="connsiteX276" fmla="*/ 49794 w 11243827"/>
              <a:gd name="connsiteY276" fmla="*/ 5329950 h 5641173"/>
              <a:gd name="connsiteX277" fmla="*/ 19924 w 11243827"/>
              <a:gd name="connsiteY277" fmla="*/ 5334282 h 5641173"/>
              <a:gd name="connsiteX278" fmla="*/ 13819 w 11243827"/>
              <a:gd name="connsiteY278" fmla="*/ 5334653 h 5641173"/>
              <a:gd name="connsiteX279" fmla="*/ 13657 w 11243827"/>
              <a:gd name="connsiteY279" fmla="*/ 5334455 h 5641173"/>
              <a:gd name="connsiteX280" fmla="*/ 7139 w 11243827"/>
              <a:gd name="connsiteY280" fmla="*/ 5334438 h 5641173"/>
              <a:gd name="connsiteX281" fmla="*/ 2684 w 11243827"/>
              <a:gd name="connsiteY281" fmla="*/ 5335333 h 5641173"/>
              <a:gd name="connsiteX282" fmla="*/ 0 w 11243827"/>
              <a:gd name="connsiteY282" fmla="*/ 5335496 h 5641173"/>
              <a:gd name="connsiteX283" fmla="*/ 0 w 11243827"/>
              <a:gd name="connsiteY283" fmla="*/ 10592 h 5641173"/>
              <a:gd name="connsiteX284" fmla="*/ 11243827 w 11243827"/>
              <a:gd name="connsiteY284"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47287 w 11243827"/>
              <a:gd name="connsiteY271" fmla="*/ 5352625 h 5641173"/>
              <a:gd name="connsiteX272" fmla="*/ 114847 w 11243827"/>
              <a:gd name="connsiteY272" fmla="*/ 5355844 h 5641173"/>
              <a:gd name="connsiteX273" fmla="*/ 114306 w 11243827"/>
              <a:gd name="connsiteY273" fmla="*/ 5354983 h 5641173"/>
              <a:gd name="connsiteX274" fmla="*/ 89264 w 11243827"/>
              <a:gd name="connsiteY274" fmla="*/ 5348886 h 5641173"/>
              <a:gd name="connsiteX275" fmla="*/ 49794 w 11243827"/>
              <a:gd name="connsiteY275" fmla="*/ 5329950 h 5641173"/>
              <a:gd name="connsiteX276" fmla="*/ 19924 w 11243827"/>
              <a:gd name="connsiteY276" fmla="*/ 5334282 h 5641173"/>
              <a:gd name="connsiteX277" fmla="*/ 13819 w 11243827"/>
              <a:gd name="connsiteY277" fmla="*/ 5334653 h 5641173"/>
              <a:gd name="connsiteX278" fmla="*/ 13657 w 11243827"/>
              <a:gd name="connsiteY278" fmla="*/ 5334455 h 5641173"/>
              <a:gd name="connsiteX279" fmla="*/ 7139 w 11243827"/>
              <a:gd name="connsiteY279" fmla="*/ 5334438 h 5641173"/>
              <a:gd name="connsiteX280" fmla="*/ 2684 w 11243827"/>
              <a:gd name="connsiteY280" fmla="*/ 5335333 h 5641173"/>
              <a:gd name="connsiteX281" fmla="*/ 0 w 11243827"/>
              <a:gd name="connsiteY281" fmla="*/ 5335496 h 5641173"/>
              <a:gd name="connsiteX282" fmla="*/ 0 w 11243827"/>
              <a:gd name="connsiteY282" fmla="*/ 10592 h 5641173"/>
              <a:gd name="connsiteX283" fmla="*/ 11243827 w 11243827"/>
              <a:gd name="connsiteY283"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12024 w 11243827"/>
              <a:gd name="connsiteY238" fmla="*/ 5345786 h 5641173"/>
              <a:gd name="connsiteX239" fmla="*/ 1100870 w 11243827"/>
              <a:gd name="connsiteY239" fmla="*/ 5343651 h 5641173"/>
              <a:gd name="connsiteX240" fmla="*/ 1096383 w 11243827"/>
              <a:gd name="connsiteY240" fmla="*/ 5343015 h 5641173"/>
              <a:gd name="connsiteX241" fmla="*/ 1085571 w 11243827"/>
              <a:gd name="connsiteY241" fmla="*/ 5345836 h 5641173"/>
              <a:gd name="connsiteX242" fmla="*/ 1073168 w 11243827"/>
              <a:gd name="connsiteY242" fmla="*/ 5341521 h 5641173"/>
              <a:gd name="connsiteX243" fmla="*/ 1058039 w 11243827"/>
              <a:gd name="connsiteY243" fmla="*/ 5343504 h 5641173"/>
              <a:gd name="connsiteX244" fmla="*/ 1055426 w 11243827"/>
              <a:gd name="connsiteY244" fmla="*/ 5339088 h 5641173"/>
              <a:gd name="connsiteX245" fmla="*/ 1044738 w 11243827"/>
              <a:gd name="connsiteY245" fmla="*/ 5333063 h 5641173"/>
              <a:gd name="connsiteX246" fmla="*/ 1033909 w 11243827"/>
              <a:gd name="connsiteY246" fmla="*/ 5335680 h 5641173"/>
              <a:gd name="connsiteX247" fmla="*/ 1012649 w 11243827"/>
              <a:gd name="connsiteY247" fmla="*/ 5334541 h 5641173"/>
              <a:gd name="connsiteX248" fmla="*/ 1007115 w 11243827"/>
              <a:gd name="connsiteY248" fmla="*/ 5332775 h 5641173"/>
              <a:gd name="connsiteX249" fmla="*/ 986002 w 11243827"/>
              <a:gd name="connsiteY249" fmla="*/ 5334906 h 5641173"/>
              <a:gd name="connsiteX250" fmla="*/ 953418 w 11243827"/>
              <a:gd name="connsiteY250" fmla="*/ 5333901 h 5641173"/>
              <a:gd name="connsiteX251" fmla="*/ 916854 w 11243827"/>
              <a:gd name="connsiteY251" fmla="*/ 5329435 h 5641173"/>
              <a:gd name="connsiteX252" fmla="*/ 905651 w 11243827"/>
              <a:gd name="connsiteY252" fmla="*/ 5332114 h 5641173"/>
              <a:gd name="connsiteX253" fmla="*/ 836961 w 11243827"/>
              <a:gd name="connsiteY253" fmla="*/ 5330803 h 5641173"/>
              <a:gd name="connsiteX254" fmla="*/ 817627 w 11243827"/>
              <a:gd name="connsiteY254" fmla="*/ 5330580 h 5641173"/>
              <a:gd name="connsiteX255" fmla="*/ 801817 w 11243827"/>
              <a:gd name="connsiteY255" fmla="*/ 5325937 h 5641173"/>
              <a:gd name="connsiteX256" fmla="*/ 798857 w 11243827"/>
              <a:gd name="connsiteY256" fmla="*/ 5320979 h 5641173"/>
              <a:gd name="connsiteX257" fmla="*/ 788354 w 11243827"/>
              <a:gd name="connsiteY257" fmla="*/ 5320143 h 5641173"/>
              <a:gd name="connsiteX258" fmla="*/ 785726 w 11243827"/>
              <a:gd name="connsiteY258" fmla="*/ 5318989 h 5641173"/>
              <a:gd name="connsiteX259" fmla="*/ 770507 w 11243827"/>
              <a:gd name="connsiteY259" fmla="*/ 5313309 h 5641173"/>
              <a:gd name="connsiteX260" fmla="*/ 733810 w 11243827"/>
              <a:gd name="connsiteY260" fmla="*/ 5324286 h 5641173"/>
              <a:gd name="connsiteX261" fmla="*/ 692117 w 11243827"/>
              <a:gd name="connsiteY261" fmla="*/ 5318786 h 5641173"/>
              <a:gd name="connsiteX262" fmla="*/ 574943 w 11243827"/>
              <a:gd name="connsiteY262" fmla="*/ 5327578 h 5641173"/>
              <a:gd name="connsiteX263" fmla="*/ 441302 w 11243827"/>
              <a:gd name="connsiteY263" fmla="*/ 5307062 h 5641173"/>
              <a:gd name="connsiteX264" fmla="*/ 336819 w 11243827"/>
              <a:gd name="connsiteY264" fmla="*/ 5336690 h 5641173"/>
              <a:gd name="connsiteX265" fmla="*/ 270932 w 11243827"/>
              <a:gd name="connsiteY265" fmla="*/ 5345451 h 5641173"/>
              <a:gd name="connsiteX266" fmla="*/ 194189 w 11243827"/>
              <a:gd name="connsiteY266" fmla="*/ 5343588 h 5641173"/>
              <a:gd name="connsiteX267" fmla="*/ 192552 w 11243827"/>
              <a:gd name="connsiteY267" fmla="*/ 5342845 h 5641173"/>
              <a:gd name="connsiteX268" fmla="*/ 178320 w 11243827"/>
              <a:gd name="connsiteY268" fmla="*/ 5343766 h 5641173"/>
              <a:gd name="connsiteX269" fmla="*/ 175596 w 11243827"/>
              <a:gd name="connsiteY269" fmla="*/ 5346411 h 5641173"/>
              <a:gd name="connsiteX270" fmla="*/ 147287 w 11243827"/>
              <a:gd name="connsiteY270" fmla="*/ 5352625 h 5641173"/>
              <a:gd name="connsiteX271" fmla="*/ 114847 w 11243827"/>
              <a:gd name="connsiteY271" fmla="*/ 5355844 h 5641173"/>
              <a:gd name="connsiteX272" fmla="*/ 114306 w 11243827"/>
              <a:gd name="connsiteY272" fmla="*/ 5354983 h 5641173"/>
              <a:gd name="connsiteX273" fmla="*/ 89264 w 11243827"/>
              <a:gd name="connsiteY273" fmla="*/ 5348886 h 5641173"/>
              <a:gd name="connsiteX274" fmla="*/ 49794 w 11243827"/>
              <a:gd name="connsiteY274" fmla="*/ 5329950 h 5641173"/>
              <a:gd name="connsiteX275" fmla="*/ 19924 w 11243827"/>
              <a:gd name="connsiteY275" fmla="*/ 5334282 h 5641173"/>
              <a:gd name="connsiteX276" fmla="*/ 13819 w 11243827"/>
              <a:gd name="connsiteY276" fmla="*/ 5334653 h 5641173"/>
              <a:gd name="connsiteX277" fmla="*/ 13657 w 11243827"/>
              <a:gd name="connsiteY277" fmla="*/ 5334455 h 5641173"/>
              <a:gd name="connsiteX278" fmla="*/ 7139 w 11243827"/>
              <a:gd name="connsiteY278" fmla="*/ 5334438 h 5641173"/>
              <a:gd name="connsiteX279" fmla="*/ 2684 w 11243827"/>
              <a:gd name="connsiteY279" fmla="*/ 5335333 h 5641173"/>
              <a:gd name="connsiteX280" fmla="*/ 0 w 11243827"/>
              <a:gd name="connsiteY280" fmla="*/ 5335496 h 5641173"/>
              <a:gd name="connsiteX281" fmla="*/ 0 w 11243827"/>
              <a:gd name="connsiteY281" fmla="*/ 10592 h 5641173"/>
              <a:gd name="connsiteX282" fmla="*/ 11243827 w 11243827"/>
              <a:gd name="connsiteY282"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45836 h 5641173"/>
              <a:gd name="connsiteX241" fmla="*/ 1073168 w 11243827"/>
              <a:gd name="connsiteY241" fmla="*/ 5341521 h 5641173"/>
              <a:gd name="connsiteX242" fmla="*/ 1058039 w 11243827"/>
              <a:gd name="connsiteY242" fmla="*/ 5343504 h 5641173"/>
              <a:gd name="connsiteX243" fmla="*/ 1055426 w 11243827"/>
              <a:gd name="connsiteY243" fmla="*/ 5339088 h 5641173"/>
              <a:gd name="connsiteX244" fmla="*/ 1044738 w 11243827"/>
              <a:gd name="connsiteY244" fmla="*/ 5333063 h 5641173"/>
              <a:gd name="connsiteX245" fmla="*/ 1033909 w 11243827"/>
              <a:gd name="connsiteY245" fmla="*/ 5335680 h 5641173"/>
              <a:gd name="connsiteX246" fmla="*/ 1012649 w 11243827"/>
              <a:gd name="connsiteY246" fmla="*/ 5334541 h 5641173"/>
              <a:gd name="connsiteX247" fmla="*/ 1007115 w 11243827"/>
              <a:gd name="connsiteY247" fmla="*/ 5332775 h 5641173"/>
              <a:gd name="connsiteX248" fmla="*/ 986002 w 11243827"/>
              <a:gd name="connsiteY248" fmla="*/ 5334906 h 5641173"/>
              <a:gd name="connsiteX249" fmla="*/ 953418 w 11243827"/>
              <a:gd name="connsiteY249" fmla="*/ 5333901 h 5641173"/>
              <a:gd name="connsiteX250" fmla="*/ 916854 w 11243827"/>
              <a:gd name="connsiteY250" fmla="*/ 5329435 h 5641173"/>
              <a:gd name="connsiteX251" fmla="*/ 905651 w 11243827"/>
              <a:gd name="connsiteY251" fmla="*/ 5332114 h 5641173"/>
              <a:gd name="connsiteX252" fmla="*/ 836961 w 11243827"/>
              <a:gd name="connsiteY252" fmla="*/ 5330803 h 5641173"/>
              <a:gd name="connsiteX253" fmla="*/ 817627 w 11243827"/>
              <a:gd name="connsiteY253" fmla="*/ 5330580 h 5641173"/>
              <a:gd name="connsiteX254" fmla="*/ 801817 w 11243827"/>
              <a:gd name="connsiteY254" fmla="*/ 5325937 h 5641173"/>
              <a:gd name="connsiteX255" fmla="*/ 798857 w 11243827"/>
              <a:gd name="connsiteY255" fmla="*/ 5320979 h 5641173"/>
              <a:gd name="connsiteX256" fmla="*/ 788354 w 11243827"/>
              <a:gd name="connsiteY256" fmla="*/ 5320143 h 5641173"/>
              <a:gd name="connsiteX257" fmla="*/ 785726 w 11243827"/>
              <a:gd name="connsiteY257" fmla="*/ 5318989 h 5641173"/>
              <a:gd name="connsiteX258" fmla="*/ 770507 w 11243827"/>
              <a:gd name="connsiteY258" fmla="*/ 5313309 h 5641173"/>
              <a:gd name="connsiteX259" fmla="*/ 733810 w 11243827"/>
              <a:gd name="connsiteY259" fmla="*/ 5324286 h 5641173"/>
              <a:gd name="connsiteX260" fmla="*/ 692117 w 11243827"/>
              <a:gd name="connsiteY260" fmla="*/ 5318786 h 5641173"/>
              <a:gd name="connsiteX261" fmla="*/ 574943 w 11243827"/>
              <a:gd name="connsiteY261" fmla="*/ 5327578 h 5641173"/>
              <a:gd name="connsiteX262" fmla="*/ 441302 w 11243827"/>
              <a:gd name="connsiteY262" fmla="*/ 5307062 h 5641173"/>
              <a:gd name="connsiteX263" fmla="*/ 336819 w 11243827"/>
              <a:gd name="connsiteY263" fmla="*/ 5336690 h 5641173"/>
              <a:gd name="connsiteX264" fmla="*/ 270932 w 11243827"/>
              <a:gd name="connsiteY264" fmla="*/ 5345451 h 5641173"/>
              <a:gd name="connsiteX265" fmla="*/ 194189 w 11243827"/>
              <a:gd name="connsiteY265" fmla="*/ 5343588 h 5641173"/>
              <a:gd name="connsiteX266" fmla="*/ 192552 w 11243827"/>
              <a:gd name="connsiteY266" fmla="*/ 5342845 h 5641173"/>
              <a:gd name="connsiteX267" fmla="*/ 178320 w 11243827"/>
              <a:gd name="connsiteY267" fmla="*/ 5343766 h 5641173"/>
              <a:gd name="connsiteX268" fmla="*/ 175596 w 11243827"/>
              <a:gd name="connsiteY268" fmla="*/ 5346411 h 5641173"/>
              <a:gd name="connsiteX269" fmla="*/ 147287 w 11243827"/>
              <a:gd name="connsiteY269" fmla="*/ 5352625 h 5641173"/>
              <a:gd name="connsiteX270" fmla="*/ 114847 w 11243827"/>
              <a:gd name="connsiteY270" fmla="*/ 5355844 h 5641173"/>
              <a:gd name="connsiteX271" fmla="*/ 114306 w 11243827"/>
              <a:gd name="connsiteY271" fmla="*/ 5354983 h 5641173"/>
              <a:gd name="connsiteX272" fmla="*/ 89264 w 11243827"/>
              <a:gd name="connsiteY272" fmla="*/ 5348886 h 5641173"/>
              <a:gd name="connsiteX273" fmla="*/ 49794 w 11243827"/>
              <a:gd name="connsiteY273" fmla="*/ 5329950 h 5641173"/>
              <a:gd name="connsiteX274" fmla="*/ 19924 w 11243827"/>
              <a:gd name="connsiteY274" fmla="*/ 5334282 h 5641173"/>
              <a:gd name="connsiteX275" fmla="*/ 13819 w 11243827"/>
              <a:gd name="connsiteY275" fmla="*/ 5334653 h 5641173"/>
              <a:gd name="connsiteX276" fmla="*/ 13657 w 11243827"/>
              <a:gd name="connsiteY276" fmla="*/ 5334455 h 5641173"/>
              <a:gd name="connsiteX277" fmla="*/ 7139 w 11243827"/>
              <a:gd name="connsiteY277" fmla="*/ 5334438 h 5641173"/>
              <a:gd name="connsiteX278" fmla="*/ 2684 w 11243827"/>
              <a:gd name="connsiteY278" fmla="*/ 5335333 h 5641173"/>
              <a:gd name="connsiteX279" fmla="*/ 0 w 11243827"/>
              <a:gd name="connsiteY279" fmla="*/ 5335496 h 5641173"/>
              <a:gd name="connsiteX280" fmla="*/ 0 w 11243827"/>
              <a:gd name="connsiteY280" fmla="*/ 10592 h 5641173"/>
              <a:gd name="connsiteX281" fmla="*/ 11243827 w 11243827"/>
              <a:gd name="connsiteY281"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45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6002 w 11243827"/>
              <a:gd name="connsiteY247" fmla="*/ 5334906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6002 w 11243827"/>
              <a:gd name="connsiteY247" fmla="*/ 5334906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7447 w 11243827"/>
              <a:gd name="connsiteY247" fmla="*/ 5346462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7447 w 11243827"/>
              <a:gd name="connsiteY247" fmla="*/ 5346462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8405 w 11243827"/>
              <a:gd name="connsiteY251" fmla="*/ 5339470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32830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32830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209610 h 5641173"/>
              <a:gd name="connsiteX3" fmla="*/ 11240675 w 11243827"/>
              <a:gd name="connsiteY3" fmla="*/ 5210442 h 5641173"/>
              <a:gd name="connsiteX4" fmla="*/ 11179959 w 11243827"/>
              <a:gd name="connsiteY4" fmla="*/ 5221199 h 5641173"/>
              <a:gd name="connsiteX5" fmla="*/ 11105493 w 11243827"/>
              <a:gd name="connsiteY5" fmla="*/ 5259905 h 5641173"/>
              <a:gd name="connsiteX6" fmla="*/ 11078640 w 11243827"/>
              <a:gd name="connsiteY6" fmla="*/ 5263531 h 5641173"/>
              <a:gd name="connsiteX7" fmla="*/ 11079616 w 11243827"/>
              <a:gd name="connsiteY7" fmla="*/ 5270380 h 5641173"/>
              <a:gd name="connsiteX8" fmla="*/ 11069641 w 11243827"/>
              <a:gd name="connsiteY8" fmla="*/ 5270884 h 5641173"/>
              <a:gd name="connsiteX9" fmla="*/ 11047377 w 11243827"/>
              <a:gd name="connsiteY9" fmla="*/ 5271051 h 5641173"/>
              <a:gd name="connsiteX10" fmla="*/ 10980705 w 11243827"/>
              <a:gd name="connsiteY10" fmla="*/ 5272951 h 5641173"/>
              <a:gd name="connsiteX11" fmla="*/ 10962514 w 11243827"/>
              <a:gd name="connsiteY11" fmla="*/ 5286084 h 5641173"/>
              <a:gd name="connsiteX12" fmla="*/ 10945307 w 11243827"/>
              <a:gd name="connsiteY12" fmla="*/ 5286290 h 5641173"/>
              <a:gd name="connsiteX13" fmla="*/ 10845516 w 11243827"/>
              <a:gd name="connsiteY13" fmla="*/ 5303894 h 5641173"/>
              <a:gd name="connsiteX14" fmla="*/ 10831795 w 11243827"/>
              <a:gd name="connsiteY14" fmla="*/ 5305210 h 5641173"/>
              <a:gd name="connsiteX15" fmla="*/ 10824365 w 11243827"/>
              <a:gd name="connsiteY15" fmla="*/ 5311111 h 5641173"/>
              <a:gd name="connsiteX16" fmla="*/ 10797756 w 11243827"/>
              <a:gd name="connsiteY16" fmla="*/ 5312285 h 5641173"/>
              <a:gd name="connsiteX17" fmla="*/ 10796525 w 11243827"/>
              <a:gd name="connsiteY17" fmla="*/ 5315645 h 5641173"/>
              <a:gd name="connsiteX18" fmla="*/ 10709063 w 11243827"/>
              <a:gd name="connsiteY18" fmla="*/ 5344492 h 5641173"/>
              <a:gd name="connsiteX19" fmla="*/ 10694078 w 11243827"/>
              <a:gd name="connsiteY19" fmla="*/ 5349258 h 5641173"/>
              <a:gd name="connsiteX20" fmla="*/ 10681131 w 11243827"/>
              <a:gd name="connsiteY20" fmla="*/ 5347812 h 5641173"/>
              <a:gd name="connsiteX21" fmla="*/ 10609448 w 11243827"/>
              <a:gd name="connsiteY21" fmla="*/ 5351931 h 5641173"/>
              <a:gd name="connsiteX22" fmla="*/ 10592397 w 11243827"/>
              <a:gd name="connsiteY22" fmla="*/ 5349402 h 5641173"/>
              <a:gd name="connsiteX23" fmla="*/ 10585227 w 11243827"/>
              <a:gd name="connsiteY23" fmla="*/ 5344063 h 5641173"/>
              <a:gd name="connsiteX24" fmla="*/ 10557472 w 11243827"/>
              <a:gd name="connsiteY24" fmla="*/ 5354151 h 5641173"/>
              <a:gd name="connsiteX25" fmla="*/ 10514646 w 11243827"/>
              <a:gd name="connsiteY25" fmla="*/ 5361064 h 5641173"/>
              <a:gd name="connsiteX26" fmla="*/ 10494292 w 11243827"/>
              <a:gd name="connsiteY26" fmla="*/ 5366054 h 5641173"/>
              <a:gd name="connsiteX27" fmla="*/ 10477869 w 11243827"/>
              <a:gd name="connsiteY27" fmla="*/ 5363025 h 5641173"/>
              <a:gd name="connsiteX28" fmla="*/ 10384411 w 11243827"/>
              <a:gd name="connsiteY28" fmla="*/ 5362257 h 5641173"/>
              <a:gd name="connsiteX29" fmla="*/ 10362921 w 11243827"/>
              <a:gd name="connsiteY29" fmla="*/ 5357444 h 5641173"/>
              <a:gd name="connsiteX30" fmla="*/ 10352736 w 11243827"/>
              <a:gd name="connsiteY30" fmla="*/ 5347851 h 5641173"/>
              <a:gd name="connsiteX31" fmla="*/ 10344754 w 11243827"/>
              <a:gd name="connsiteY31" fmla="*/ 5351272 h 5641173"/>
              <a:gd name="connsiteX32" fmla="*/ 10288226 w 11243827"/>
              <a:gd name="connsiteY32" fmla="*/ 5351613 h 5641173"/>
              <a:gd name="connsiteX33" fmla="*/ 10251350 w 11243827"/>
              <a:gd name="connsiteY33" fmla="*/ 5352711 h 5641173"/>
              <a:gd name="connsiteX34" fmla="*/ 10249108 w 11243827"/>
              <a:gd name="connsiteY34" fmla="*/ 5365881 h 5641173"/>
              <a:gd name="connsiteX35" fmla="*/ 10216272 w 11243827"/>
              <a:gd name="connsiteY35" fmla="*/ 5370573 h 5641173"/>
              <a:gd name="connsiteX36" fmla="*/ 10181278 w 11243827"/>
              <a:gd name="connsiteY36" fmla="*/ 5362119 h 5641173"/>
              <a:gd name="connsiteX37" fmla="*/ 10140033 w 11243827"/>
              <a:gd name="connsiteY37" fmla="*/ 5363304 h 5641173"/>
              <a:gd name="connsiteX38" fmla="*/ 10115353 w 11243827"/>
              <a:gd name="connsiteY38" fmla="*/ 5363869 h 5641173"/>
              <a:gd name="connsiteX39" fmla="*/ 10050578 w 11243827"/>
              <a:gd name="connsiteY39" fmla="*/ 5376153 h 5641173"/>
              <a:gd name="connsiteX40" fmla="*/ 9945478 w 11243827"/>
              <a:gd name="connsiteY40" fmla="*/ 5422859 h 5641173"/>
              <a:gd name="connsiteX41" fmla="*/ 9912481 w 11243827"/>
              <a:gd name="connsiteY41" fmla="*/ 5429477 h 5641173"/>
              <a:gd name="connsiteX42" fmla="*/ 9906713 w 11243827"/>
              <a:gd name="connsiteY42" fmla="*/ 5426784 h 5641173"/>
              <a:gd name="connsiteX43" fmla="*/ 9742436 w 11243827"/>
              <a:gd name="connsiteY43" fmla="*/ 5454834 h 5641173"/>
              <a:gd name="connsiteX44" fmla="*/ 9713044 w 11243827"/>
              <a:gd name="connsiteY44" fmla="*/ 5456476 h 5641173"/>
              <a:gd name="connsiteX45" fmla="*/ 9691033 w 11243827"/>
              <a:gd name="connsiteY45" fmla="*/ 5455451 h 5641173"/>
              <a:gd name="connsiteX46" fmla="*/ 9638355 w 11243827"/>
              <a:gd name="connsiteY46" fmla="*/ 5464794 h 5641173"/>
              <a:gd name="connsiteX47" fmla="*/ 9552434 w 11243827"/>
              <a:gd name="connsiteY47" fmla="*/ 5485280 h 5641173"/>
              <a:gd name="connsiteX48" fmla="*/ 9533883 w 11243827"/>
              <a:gd name="connsiteY48" fmla="*/ 5488516 h 5641173"/>
              <a:gd name="connsiteX49" fmla="*/ 9516916 w 11243827"/>
              <a:gd name="connsiteY49" fmla="*/ 5486828 h 5641173"/>
              <a:gd name="connsiteX50" fmla="*/ 9512093 w 11243827"/>
              <a:gd name="connsiteY50" fmla="*/ 5482541 h 5641173"/>
              <a:gd name="connsiteX51" fmla="*/ 9501725 w 11243827"/>
              <a:gd name="connsiteY51" fmla="*/ 5483603 h 5641173"/>
              <a:gd name="connsiteX52" fmla="*/ 9498754 w 11243827"/>
              <a:gd name="connsiteY52" fmla="*/ 5482951 h 5641173"/>
              <a:gd name="connsiteX53" fmla="*/ 9481932 w 11243827"/>
              <a:gd name="connsiteY53" fmla="*/ 5480151 h 5641173"/>
              <a:gd name="connsiteX54" fmla="*/ 9451321 w 11243827"/>
              <a:gd name="connsiteY54" fmla="*/ 5497375 h 5641173"/>
              <a:gd name="connsiteX55" fmla="*/ 9409298 w 11243827"/>
              <a:gd name="connsiteY55" fmla="*/ 5499478 h 5641173"/>
              <a:gd name="connsiteX56" fmla="*/ 9303056 w 11243827"/>
              <a:gd name="connsiteY56" fmla="*/ 5519093 h 5641173"/>
              <a:gd name="connsiteX57" fmla="*/ 9229078 w 11243827"/>
              <a:gd name="connsiteY57" fmla="*/ 5524154 h 5641173"/>
              <a:gd name="connsiteX58" fmla="*/ 9165105 w 11243827"/>
              <a:gd name="connsiteY58" fmla="*/ 5532892 h 5641173"/>
              <a:gd name="connsiteX59" fmla="*/ 9077301 w 11243827"/>
              <a:gd name="connsiteY59" fmla="*/ 5580356 h 5641173"/>
              <a:gd name="connsiteX60" fmla="*/ 8960065 w 11243827"/>
              <a:gd name="connsiteY60" fmla="*/ 5597982 h 5641173"/>
              <a:gd name="connsiteX61" fmla="*/ 8953536 w 11243827"/>
              <a:gd name="connsiteY61" fmla="*/ 5606638 h 5641173"/>
              <a:gd name="connsiteX62" fmla="*/ 8943907 w 11243827"/>
              <a:gd name="connsiteY62" fmla="*/ 5612541 h 5641173"/>
              <a:gd name="connsiteX63" fmla="*/ 8942046 w 11243827"/>
              <a:gd name="connsiteY63" fmla="*/ 5612112 h 5641173"/>
              <a:gd name="connsiteX64" fmla="*/ 8928824 w 11243827"/>
              <a:gd name="connsiteY64" fmla="*/ 5615549 h 5641173"/>
              <a:gd name="connsiteX65" fmla="*/ 8927294 w 11243827"/>
              <a:gd name="connsiteY65" fmla="*/ 5618607 h 5641173"/>
              <a:gd name="connsiteX66" fmla="*/ 8918651 w 11243827"/>
              <a:gd name="connsiteY66" fmla="*/ 5621688 h 5641173"/>
              <a:gd name="connsiteX67" fmla="*/ 8902772 w 11243827"/>
              <a:gd name="connsiteY67" fmla="*/ 5629703 h 5641173"/>
              <a:gd name="connsiteX68" fmla="*/ 8898724 w 11243827"/>
              <a:gd name="connsiteY68" fmla="*/ 5629379 h 5641173"/>
              <a:gd name="connsiteX69" fmla="*/ 8873099 w 11243827"/>
              <a:gd name="connsiteY69" fmla="*/ 5638628 h 5641173"/>
              <a:gd name="connsiteX70" fmla="*/ 8872234 w 11243827"/>
              <a:gd name="connsiteY70" fmla="*/ 5637889 h 5641173"/>
              <a:gd name="connsiteX71" fmla="*/ 8862777 w 11243827"/>
              <a:gd name="connsiteY71" fmla="*/ 5636711 h 5641173"/>
              <a:gd name="connsiteX72" fmla="*/ 8845869 w 11243827"/>
              <a:gd name="connsiteY72" fmla="*/ 5636436 h 5641173"/>
              <a:gd name="connsiteX73" fmla="*/ 8800548 w 11243827"/>
              <a:gd name="connsiteY73" fmla="*/ 5625084 h 5641173"/>
              <a:gd name="connsiteX74" fmla="*/ 8773774 w 11243827"/>
              <a:gd name="connsiteY74" fmla="*/ 5634630 h 5641173"/>
              <a:gd name="connsiteX75" fmla="*/ 8698255 w 11243827"/>
              <a:gd name="connsiteY75" fmla="*/ 5636083 h 5641173"/>
              <a:gd name="connsiteX76" fmla="*/ 8619167 w 11243827"/>
              <a:gd name="connsiteY76" fmla="*/ 5619130 h 5641173"/>
              <a:gd name="connsiteX77" fmla="*/ 8539822 w 11243827"/>
              <a:gd name="connsiteY77" fmla="*/ 5616905 h 5641173"/>
              <a:gd name="connsiteX78" fmla="*/ 8511094 w 11243827"/>
              <a:gd name="connsiteY78" fmla="*/ 5617360 h 5641173"/>
              <a:gd name="connsiteX79" fmla="*/ 8459886 w 11243827"/>
              <a:gd name="connsiteY79" fmla="*/ 5612612 h 5641173"/>
              <a:gd name="connsiteX80" fmla="*/ 8436432 w 11243827"/>
              <a:gd name="connsiteY80" fmla="*/ 5606990 h 5641173"/>
              <a:gd name="connsiteX81" fmla="*/ 8435403 w 11243827"/>
              <a:gd name="connsiteY81" fmla="*/ 5607336 h 5641173"/>
              <a:gd name="connsiteX82" fmla="*/ 8433307 w 11243827"/>
              <a:gd name="connsiteY82" fmla="*/ 5604917 h 5641173"/>
              <a:gd name="connsiteX83" fmla="*/ 8428968 w 11243827"/>
              <a:gd name="connsiteY83" fmla="*/ 5603796 h 5641173"/>
              <a:gd name="connsiteX84" fmla="*/ 8417124 w 11243827"/>
              <a:gd name="connsiteY84" fmla="*/ 5604518 h 5641173"/>
              <a:gd name="connsiteX85" fmla="*/ 8412669 w 11243827"/>
              <a:gd name="connsiteY85" fmla="*/ 5605413 h 5641173"/>
              <a:gd name="connsiteX86" fmla="*/ 8406152 w 11243827"/>
              <a:gd name="connsiteY86" fmla="*/ 5605396 h 5641173"/>
              <a:gd name="connsiteX87" fmla="*/ 8405989 w 11243827"/>
              <a:gd name="connsiteY87" fmla="*/ 5605197 h 5641173"/>
              <a:gd name="connsiteX88" fmla="*/ 8399884 w 11243827"/>
              <a:gd name="connsiteY88" fmla="*/ 5605568 h 5641173"/>
              <a:gd name="connsiteX89" fmla="*/ 8370014 w 11243827"/>
              <a:gd name="connsiteY89" fmla="*/ 5609900 h 5641173"/>
              <a:gd name="connsiteX90" fmla="*/ 8330544 w 11243827"/>
              <a:gd name="connsiteY90" fmla="*/ 5590964 h 5641173"/>
              <a:gd name="connsiteX91" fmla="*/ 8314221 w 11243827"/>
              <a:gd name="connsiteY91" fmla="*/ 5587682 h 5641173"/>
              <a:gd name="connsiteX92" fmla="*/ 8305502 w 11243827"/>
              <a:gd name="connsiteY92" fmla="*/ 5584868 h 5641173"/>
              <a:gd name="connsiteX93" fmla="*/ 8304962 w 11243827"/>
              <a:gd name="connsiteY93" fmla="*/ 5584007 h 5641173"/>
              <a:gd name="connsiteX94" fmla="*/ 8276324 w 11243827"/>
              <a:gd name="connsiteY94" fmla="*/ 5588260 h 5641173"/>
              <a:gd name="connsiteX95" fmla="*/ 8272522 w 11243827"/>
              <a:gd name="connsiteY95" fmla="*/ 5587226 h 5641173"/>
              <a:gd name="connsiteX96" fmla="*/ 8253857 w 11243827"/>
              <a:gd name="connsiteY96" fmla="*/ 5592043 h 5641173"/>
              <a:gd name="connsiteX97" fmla="*/ 8244212 w 11243827"/>
              <a:gd name="connsiteY97" fmla="*/ 5593439 h 5641173"/>
              <a:gd name="connsiteX98" fmla="*/ 8241488 w 11243827"/>
              <a:gd name="connsiteY98" fmla="*/ 5596085 h 5641173"/>
              <a:gd name="connsiteX99" fmla="*/ 8227256 w 11243827"/>
              <a:gd name="connsiteY99" fmla="*/ 5597005 h 5641173"/>
              <a:gd name="connsiteX100" fmla="*/ 8225619 w 11243827"/>
              <a:gd name="connsiteY100" fmla="*/ 5596262 h 5641173"/>
              <a:gd name="connsiteX101" fmla="*/ 8213882 w 11243827"/>
              <a:gd name="connsiteY101" fmla="*/ 5600179 h 5641173"/>
              <a:gd name="connsiteX102" fmla="*/ 8204045 w 11243827"/>
              <a:gd name="connsiteY102" fmla="*/ 5607275 h 5641173"/>
              <a:gd name="connsiteX103" fmla="*/ 8082989 w 11243827"/>
              <a:gd name="connsiteY103" fmla="*/ 5603160 h 5641173"/>
              <a:gd name="connsiteX104" fmla="*/ 7976942 w 11243827"/>
              <a:gd name="connsiteY104" fmla="*/ 5598455 h 5641173"/>
              <a:gd name="connsiteX105" fmla="*/ 7950121 w 11243827"/>
              <a:gd name="connsiteY105" fmla="*/ 5590893 h 5641173"/>
              <a:gd name="connsiteX106" fmla="*/ 7727691 w 11243827"/>
              <a:gd name="connsiteY106" fmla="*/ 5621064 h 5641173"/>
              <a:gd name="connsiteX107" fmla="*/ 7685998 w 11243827"/>
              <a:gd name="connsiteY107" fmla="*/ 5615564 h 5641173"/>
              <a:gd name="connsiteX108" fmla="*/ 7649302 w 11243827"/>
              <a:gd name="connsiteY108" fmla="*/ 5626541 h 5641173"/>
              <a:gd name="connsiteX109" fmla="*/ 7634083 w 11243827"/>
              <a:gd name="connsiteY109" fmla="*/ 5620862 h 5641173"/>
              <a:gd name="connsiteX110" fmla="*/ 7631455 w 11243827"/>
              <a:gd name="connsiteY110" fmla="*/ 5619708 h 5641173"/>
              <a:gd name="connsiteX111" fmla="*/ 7620952 w 11243827"/>
              <a:gd name="connsiteY111" fmla="*/ 5618872 h 5641173"/>
              <a:gd name="connsiteX112" fmla="*/ 7617992 w 11243827"/>
              <a:gd name="connsiteY112" fmla="*/ 5613914 h 5641173"/>
              <a:gd name="connsiteX113" fmla="*/ 7602182 w 11243827"/>
              <a:gd name="connsiteY113" fmla="*/ 5609271 h 5641173"/>
              <a:gd name="connsiteX114" fmla="*/ 7582847 w 11243827"/>
              <a:gd name="connsiteY114" fmla="*/ 5609047 h 5641173"/>
              <a:gd name="connsiteX115" fmla="*/ 7514158 w 11243827"/>
              <a:gd name="connsiteY115" fmla="*/ 5607737 h 5641173"/>
              <a:gd name="connsiteX116" fmla="*/ 7502955 w 11243827"/>
              <a:gd name="connsiteY116" fmla="*/ 5610415 h 5641173"/>
              <a:gd name="connsiteX117" fmla="*/ 7466391 w 11243827"/>
              <a:gd name="connsiteY117" fmla="*/ 5605949 h 5641173"/>
              <a:gd name="connsiteX118" fmla="*/ 7433806 w 11243827"/>
              <a:gd name="connsiteY118" fmla="*/ 5604945 h 5641173"/>
              <a:gd name="connsiteX119" fmla="*/ 7412693 w 11243827"/>
              <a:gd name="connsiteY119" fmla="*/ 5607075 h 5641173"/>
              <a:gd name="connsiteX120" fmla="*/ 7407159 w 11243827"/>
              <a:gd name="connsiteY120" fmla="*/ 5605310 h 5641173"/>
              <a:gd name="connsiteX121" fmla="*/ 7385900 w 11243827"/>
              <a:gd name="connsiteY121" fmla="*/ 5604171 h 5641173"/>
              <a:gd name="connsiteX122" fmla="*/ 7375071 w 11243827"/>
              <a:gd name="connsiteY122" fmla="*/ 5606788 h 5641173"/>
              <a:gd name="connsiteX123" fmla="*/ 7364382 w 11243827"/>
              <a:gd name="connsiteY123" fmla="*/ 5600762 h 5641173"/>
              <a:gd name="connsiteX124" fmla="*/ 7361770 w 11243827"/>
              <a:gd name="connsiteY124" fmla="*/ 5596347 h 5641173"/>
              <a:gd name="connsiteX125" fmla="*/ 7346641 w 11243827"/>
              <a:gd name="connsiteY125" fmla="*/ 5598329 h 5641173"/>
              <a:gd name="connsiteX126" fmla="*/ 7334238 w 11243827"/>
              <a:gd name="connsiteY126" fmla="*/ 5594014 h 5641173"/>
              <a:gd name="connsiteX127" fmla="*/ 7323426 w 11243827"/>
              <a:gd name="connsiteY127" fmla="*/ 5596835 h 5641173"/>
              <a:gd name="connsiteX128" fmla="*/ 7318938 w 11243827"/>
              <a:gd name="connsiteY128" fmla="*/ 5596200 h 5641173"/>
              <a:gd name="connsiteX129" fmla="*/ 7307784 w 11243827"/>
              <a:gd name="connsiteY129" fmla="*/ 5594065 h 5641173"/>
              <a:gd name="connsiteX130" fmla="*/ 7288540 w 11243827"/>
              <a:gd name="connsiteY130" fmla="*/ 5589320 h 5641173"/>
              <a:gd name="connsiteX131" fmla="*/ 7282537 w 11243827"/>
              <a:gd name="connsiteY131" fmla="*/ 5588660 h 5641173"/>
              <a:gd name="connsiteX132" fmla="*/ 7269466 w 11243827"/>
              <a:gd name="connsiteY132" fmla="*/ 5581404 h 5641173"/>
              <a:gd name="connsiteX133" fmla="*/ 7244165 w 11243827"/>
              <a:gd name="connsiteY133" fmla="*/ 5575200 h 5641173"/>
              <a:gd name="connsiteX134" fmla="*/ 7199619 w 11243827"/>
              <a:gd name="connsiteY134" fmla="*/ 5553550 h 5641173"/>
              <a:gd name="connsiteX135" fmla="*/ 7173434 w 11243827"/>
              <a:gd name="connsiteY135" fmla="*/ 5543219 h 5641173"/>
              <a:gd name="connsiteX136" fmla="*/ 7155718 w 11243827"/>
              <a:gd name="connsiteY136" fmla="*/ 5533697 h 5641173"/>
              <a:gd name="connsiteX137" fmla="*/ 7103430 w 11243827"/>
              <a:gd name="connsiteY137" fmla="*/ 5520249 h 5641173"/>
              <a:gd name="connsiteX138" fmla="*/ 7013746 w 11243827"/>
              <a:gd name="connsiteY138" fmla="*/ 5502470 h 5641173"/>
              <a:gd name="connsiteX139" fmla="*/ 6995379 w 11243827"/>
              <a:gd name="connsiteY139" fmla="*/ 5497693 h 5641173"/>
              <a:gd name="connsiteX140" fmla="*/ 6982475 w 11243827"/>
              <a:gd name="connsiteY140" fmla="*/ 5489641 h 5641173"/>
              <a:gd name="connsiteX141" fmla="*/ 6981994 w 11243827"/>
              <a:gd name="connsiteY141" fmla="*/ 5484335 h 5641173"/>
              <a:gd name="connsiteX142" fmla="*/ 6972355 w 11243827"/>
              <a:gd name="connsiteY142" fmla="*/ 5481074 h 5641173"/>
              <a:gd name="connsiteX143" fmla="*/ 6970394 w 11243827"/>
              <a:gd name="connsiteY143" fmla="*/ 5479383 h 5641173"/>
              <a:gd name="connsiteX144" fmla="*/ 6958543 w 11243827"/>
              <a:gd name="connsiteY144" fmla="*/ 5470507 h 5641173"/>
              <a:gd name="connsiteX145" fmla="*/ 6918276 w 11243827"/>
              <a:gd name="connsiteY145" fmla="*/ 5472034 h 5641173"/>
              <a:gd name="connsiteX146" fmla="*/ 6881046 w 11243827"/>
              <a:gd name="connsiteY146" fmla="*/ 5457070 h 5641173"/>
              <a:gd name="connsiteX147" fmla="*/ 6752164 w 11243827"/>
              <a:gd name="connsiteY147" fmla="*/ 5425021 h 5641173"/>
              <a:gd name="connsiteX148" fmla="*/ 6724964 w 11243827"/>
              <a:gd name="connsiteY148" fmla="*/ 5414071 h 5641173"/>
              <a:gd name="connsiteX149" fmla="*/ 6683286 w 11243827"/>
              <a:gd name="connsiteY149" fmla="*/ 5432830 h 5641173"/>
              <a:gd name="connsiteX150" fmla="*/ 6644277 w 11243827"/>
              <a:gd name="connsiteY150" fmla="*/ 5429684 h 5641173"/>
              <a:gd name="connsiteX151" fmla="*/ 6532914 w 11243827"/>
              <a:gd name="connsiteY151" fmla="*/ 5431205 h 5641173"/>
              <a:gd name="connsiteX152" fmla="*/ 6307459 w 11243827"/>
              <a:gd name="connsiteY152" fmla="*/ 5467087 h 5641173"/>
              <a:gd name="connsiteX153" fmla="*/ 6196243 w 11243827"/>
              <a:gd name="connsiteY153" fmla="*/ 5515042 h 5641173"/>
              <a:gd name="connsiteX154" fmla="*/ 6099124 w 11243827"/>
              <a:gd name="connsiteY154" fmla="*/ 5516848 h 5641173"/>
              <a:gd name="connsiteX155" fmla="*/ 6016077 w 11243827"/>
              <a:gd name="connsiteY155" fmla="*/ 5528642 h 5641173"/>
              <a:gd name="connsiteX156" fmla="*/ 6004389 w 11243827"/>
              <a:gd name="connsiteY156" fmla="*/ 5531206 h 5641173"/>
              <a:gd name="connsiteX157" fmla="*/ 5933945 w 11243827"/>
              <a:gd name="connsiteY157" fmla="*/ 5538840 h 5641173"/>
              <a:gd name="connsiteX158" fmla="*/ 5883936 w 11243827"/>
              <a:gd name="connsiteY158" fmla="*/ 5553807 h 5641173"/>
              <a:gd name="connsiteX159" fmla="*/ 5798331 w 11243827"/>
              <a:gd name="connsiteY159" fmla="*/ 5564248 h 5641173"/>
              <a:gd name="connsiteX160" fmla="*/ 5712738 w 11243827"/>
              <a:gd name="connsiteY160" fmla="*/ 5573120 h 5641173"/>
              <a:gd name="connsiteX161" fmla="*/ 5681342 w 11243827"/>
              <a:gd name="connsiteY161" fmla="*/ 5575621 h 5641173"/>
              <a:gd name="connsiteX162" fmla="*/ 5627167 w 11243827"/>
              <a:gd name="connsiteY162" fmla="*/ 5583215 h 5641173"/>
              <a:gd name="connsiteX163" fmla="*/ 5591414 w 11243827"/>
              <a:gd name="connsiteY163" fmla="*/ 5587695 h 5641173"/>
              <a:gd name="connsiteX164" fmla="*/ 5583028 w 11243827"/>
              <a:gd name="connsiteY164" fmla="*/ 5580877 h 5641173"/>
              <a:gd name="connsiteX165" fmla="*/ 5549426 w 11243827"/>
              <a:gd name="connsiteY165" fmla="*/ 5582858 h 5641173"/>
              <a:gd name="connsiteX166" fmla="*/ 5519999 w 11243827"/>
              <a:gd name="connsiteY166" fmla="*/ 5592246 h 5641173"/>
              <a:gd name="connsiteX167" fmla="*/ 5480028 w 11243827"/>
              <a:gd name="connsiteY167" fmla="*/ 5597282 h 5641173"/>
              <a:gd name="connsiteX168" fmla="*/ 5456175 w 11243827"/>
              <a:gd name="connsiteY168" fmla="*/ 5600371 h 5641173"/>
              <a:gd name="connsiteX169" fmla="*/ 5388463 w 11243827"/>
              <a:gd name="connsiteY169" fmla="*/ 5602638 h 5641173"/>
              <a:gd name="connsiteX170" fmla="*/ 5265898 w 11243827"/>
              <a:gd name="connsiteY170" fmla="*/ 5591830 h 5641173"/>
              <a:gd name="connsiteX171" fmla="*/ 5231231 w 11243827"/>
              <a:gd name="connsiteY171" fmla="*/ 5592790 h 5641173"/>
              <a:gd name="connsiteX172" fmla="*/ 5226996 w 11243827"/>
              <a:gd name="connsiteY172" fmla="*/ 5595040 h 5641173"/>
              <a:gd name="connsiteX173" fmla="*/ 5175988 w 11243827"/>
              <a:gd name="connsiteY173" fmla="*/ 5588131 h 5641173"/>
              <a:gd name="connsiteX174" fmla="*/ 5107470 w 11243827"/>
              <a:gd name="connsiteY174" fmla="*/ 5594771 h 5641173"/>
              <a:gd name="connsiteX175" fmla="*/ 5027868 w 11243827"/>
              <a:gd name="connsiteY175" fmla="*/ 5605624 h 5641173"/>
              <a:gd name="connsiteX176" fmla="*/ 5007324 w 11243827"/>
              <a:gd name="connsiteY176" fmla="*/ 5609209 h 5641173"/>
              <a:gd name="connsiteX177" fmla="*/ 4952559 w 11243827"/>
              <a:gd name="connsiteY177" fmla="*/ 5611402 h 5641173"/>
              <a:gd name="connsiteX178" fmla="*/ 4826081 w 11243827"/>
              <a:gd name="connsiteY178" fmla="*/ 5616191 h 5641173"/>
              <a:gd name="connsiteX179" fmla="*/ 4823501 w 11243827"/>
              <a:gd name="connsiteY179" fmla="*/ 5619174 h 5641173"/>
              <a:gd name="connsiteX180" fmla="*/ 4813093 w 11243827"/>
              <a:gd name="connsiteY180" fmla="*/ 5620026 h 5641173"/>
              <a:gd name="connsiteX181" fmla="*/ 4810563 w 11243827"/>
              <a:gd name="connsiteY181" fmla="*/ 5620787 h 5641173"/>
              <a:gd name="connsiteX182" fmla="*/ 4795818 w 11243827"/>
              <a:gd name="connsiteY182" fmla="*/ 5624618 h 5641173"/>
              <a:gd name="connsiteX183" fmla="*/ 4758404 w 11243827"/>
              <a:gd name="connsiteY183" fmla="*/ 5619510 h 5641173"/>
              <a:gd name="connsiteX184" fmla="*/ 4717254 w 11243827"/>
              <a:gd name="connsiteY184" fmla="*/ 5624155 h 5641173"/>
              <a:gd name="connsiteX185" fmla="*/ 4591958 w 11243827"/>
              <a:gd name="connsiteY185" fmla="*/ 5624710 h 5641173"/>
              <a:gd name="connsiteX186" fmla="*/ 4476215 w 11243827"/>
              <a:gd name="connsiteY186" fmla="*/ 5628210 h 5641173"/>
              <a:gd name="connsiteX187" fmla="*/ 4425193 w 11243827"/>
              <a:gd name="connsiteY187" fmla="*/ 5627414 h 5641173"/>
              <a:gd name="connsiteX188" fmla="*/ 4383866 w 11243827"/>
              <a:gd name="connsiteY188" fmla="*/ 5626546 h 5641173"/>
              <a:gd name="connsiteX189" fmla="*/ 4385596 w 11243827"/>
              <a:gd name="connsiteY189" fmla="*/ 5634646 h 5641173"/>
              <a:gd name="connsiteX190" fmla="*/ 4360864 w 11243827"/>
              <a:gd name="connsiteY190" fmla="*/ 5641173 h 5641173"/>
              <a:gd name="connsiteX191" fmla="*/ 4328321 w 11243827"/>
              <a:gd name="connsiteY191" fmla="*/ 5626332 h 5641173"/>
              <a:gd name="connsiteX192" fmla="*/ 4309842 w 11243827"/>
              <a:gd name="connsiteY192" fmla="*/ 5626471 h 5641173"/>
              <a:gd name="connsiteX193" fmla="*/ 4277424 w 11243827"/>
              <a:gd name="connsiteY193" fmla="*/ 5631598 h 5641173"/>
              <a:gd name="connsiteX194" fmla="*/ 4266627 w 11243827"/>
              <a:gd name="connsiteY194" fmla="*/ 5633969 h 5641173"/>
              <a:gd name="connsiteX195" fmla="*/ 4185525 w 11243827"/>
              <a:gd name="connsiteY195" fmla="*/ 5617508 h 5641173"/>
              <a:gd name="connsiteX196" fmla="*/ 4177617 w 11243827"/>
              <a:gd name="connsiteY196" fmla="*/ 5610903 h 5641173"/>
              <a:gd name="connsiteX197" fmla="*/ 4136948 w 11243827"/>
              <a:gd name="connsiteY197" fmla="*/ 5608031 h 5641173"/>
              <a:gd name="connsiteX198" fmla="*/ 4132323 w 11243827"/>
              <a:gd name="connsiteY198" fmla="*/ 5609784 h 5641173"/>
              <a:gd name="connsiteX199" fmla="*/ 4098620 w 11243827"/>
              <a:gd name="connsiteY199" fmla="*/ 5599672 h 5641173"/>
              <a:gd name="connsiteX200" fmla="*/ 3963475 w 11243827"/>
              <a:gd name="connsiteY200" fmla="*/ 5581841 h 5641173"/>
              <a:gd name="connsiteX201" fmla="*/ 3703613 w 11243827"/>
              <a:gd name="connsiteY201" fmla="*/ 5572482 h 5641173"/>
              <a:gd name="connsiteX202" fmla="*/ 3432987 w 11243827"/>
              <a:gd name="connsiteY202" fmla="*/ 5545768 h 5641173"/>
              <a:gd name="connsiteX203" fmla="*/ 3176381 w 11243827"/>
              <a:gd name="connsiteY203" fmla="*/ 5556110 h 5641173"/>
              <a:gd name="connsiteX204" fmla="*/ 2710156 w 11243827"/>
              <a:gd name="connsiteY204" fmla="*/ 5527517 h 5641173"/>
              <a:gd name="connsiteX205" fmla="*/ 2550206 w 11243827"/>
              <a:gd name="connsiteY205" fmla="*/ 5524958 h 5641173"/>
              <a:gd name="connsiteX206" fmla="*/ 2443041 w 11243827"/>
              <a:gd name="connsiteY206" fmla="*/ 5523990 h 5641173"/>
              <a:gd name="connsiteX207" fmla="*/ 2435613 w 11243827"/>
              <a:gd name="connsiteY207" fmla="*/ 5526704 h 5641173"/>
              <a:gd name="connsiteX208" fmla="*/ 2405682 w 11243827"/>
              <a:gd name="connsiteY208" fmla="*/ 5528307 h 5641173"/>
              <a:gd name="connsiteX209" fmla="*/ 2397487 w 11243827"/>
              <a:gd name="connsiteY209" fmla="*/ 5540337 h 5641173"/>
              <a:gd name="connsiteX210" fmla="*/ 2297454 w 11243827"/>
              <a:gd name="connsiteY210" fmla="*/ 5550765 h 5641173"/>
              <a:gd name="connsiteX211" fmla="*/ 2056700 w 11243827"/>
              <a:gd name="connsiteY211" fmla="*/ 5555489 h 5641173"/>
              <a:gd name="connsiteX212" fmla="*/ 1878530 w 11243827"/>
              <a:gd name="connsiteY212" fmla="*/ 5535330 h 5641173"/>
              <a:gd name="connsiteX213" fmla="*/ 1859292 w 11243827"/>
              <a:gd name="connsiteY213" fmla="*/ 5535461 h 5641173"/>
              <a:gd name="connsiteX214" fmla="*/ 1835626 w 11243827"/>
              <a:gd name="connsiteY214" fmla="*/ 5533793 h 5641173"/>
              <a:gd name="connsiteX215" fmla="*/ 1798939 w 11243827"/>
              <a:gd name="connsiteY215" fmla="*/ 5540285 h 5641173"/>
              <a:gd name="connsiteX216" fmla="*/ 1779046 w 11243827"/>
              <a:gd name="connsiteY216" fmla="*/ 5549949 h 5641173"/>
              <a:gd name="connsiteX217" fmla="*/ 1772421 w 11243827"/>
              <a:gd name="connsiteY217" fmla="*/ 5549018 h 5641173"/>
              <a:gd name="connsiteX218" fmla="*/ 1772052 w 11243827"/>
              <a:gd name="connsiteY218" fmla="*/ 5545689 h 5641173"/>
              <a:gd name="connsiteX219" fmla="*/ 1711543 w 11243827"/>
              <a:gd name="connsiteY219" fmla="*/ 5534558 h 5641173"/>
              <a:gd name="connsiteX220" fmla="*/ 1631462 w 11243827"/>
              <a:gd name="connsiteY220" fmla="*/ 5491807 h 5641173"/>
              <a:gd name="connsiteX221" fmla="*/ 1538763 w 11243827"/>
              <a:gd name="connsiteY221" fmla="*/ 5482781 h 5641173"/>
              <a:gd name="connsiteX222" fmla="*/ 1501533 w 11243827"/>
              <a:gd name="connsiteY222" fmla="*/ 5467817 h 5641173"/>
              <a:gd name="connsiteX223" fmla="*/ 1461266 w 11243827"/>
              <a:gd name="connsiteY223" fmla="*/ 5469343 h 5641173"/>
              <a:gd name="connsiteX224" fmla="*/ 1449415 w 11243827"/>
              <a:gd name="connsiteY224" fmla="*/ 5460467 h 5641173"/>
              <a:gd name="connsiteX225" fmla="*/ 1447454 w 11243827"/>
              <a:gd name="connsiteY225" fmla="*/ 5458776 h 5641173"/>
              <a:gd name="connsiteX226" fmla="*/ 1437814 w 11243827"/>
              <a:gd name="connsiteY226" fmla="*/ 5455515 h 5641173"/>
              <a:gd name="connsiteX227" fmla="*/ 1437334 w 11243827"/>
              <a:gd name="connsiteY227" fmla="*/ 5450209 h 5641173"/>
              <a:gd name="connsiteX228" fmla="*/ 1424429 w 11243827"/>
              <a:gd name="connsiteY228" fmla="*/ 5442157 h 5641173"/>
              <a:gd name="connsiteX229" fmla="*/ 1406063 w 11243827"/>
              <a:gd name="connsiteY229" fmla="*/ 5437380 h 5641173"/>
              <a:gd name="connsiteX230" fmla="*/ 1316379 w 11243827"/>
              <a:gd name="connsiteY230" fmla="*/ 5419601 h 5641173"/>
              <a:gd name="connsiteX231" fmla="*/ 1264090 w 11243827"/>
              <a:gd name="connsiteY231" fmla="*/ 5406153 h 5641173"/>
              <a:gd name="connsiteX232" fmla="*/ 1246374 w 11243827"/>
              <a:gd name="connsiteY232" fmla="*/ 5396631 h 5641173"/>
              <a:gd name="connsiteX233" fmla="*/ 1220190 w 11243827"/>
              <a:gd name="connsiteY233" fmla="*/ 5386301 h 5641173"/>
              <a:gd name="connsiteX234" fmla="*/ 1175643 w 11243827"/>
              <a:gd name="connsiteY234" fmla="*/ 5364651 h 5641173"/>
              <a:gd name="connsiteX235" fmla="*/ 1150342 w 11243827"/>
              <a:gd name="connsiteY235" fmla="*/ 5358447 h 5641173"/>
              <a:gd name="connsiteX236" fmla="*/ 1112024 w 11243827"/>
              <a:gd name="connsiteY236" fmla="*/ 5345786 h 5641173"/>
              <a:gd name="connsiteX237" fmla="*/ 1100870 w 11243827"/>
              <a:gd name="connsiteY237" fmla="*/ 5343651 h 5641173"/>
              <a:gd name="connsiteX238" fmla="*/ 1096383 w 11243827"/>
              <a:gd name="connsiteY238" fmla="*/ 5343015 h 5641173"/>
              <a:gd name="connsiteX239" fmla="*/ 1058039 w 11243827"/>
              <a:gd name="connsiteY239" fmla="*/ 5343504 h 5641173"/>
              <a:gd name="connsiteX240" fmla="*/ 1055426 w 11243827"/>
              <a:gd name="connsiteY240" fmla="*/ 5339088 h 5641173"/>
              <a:gd name="connsiteX241" fmla="*/ 1044738 w 11243827"/>
              <a:gd name="connsiteY241" fmla="*/ 5333063 h 5641173"/>
              <a:gd name="connsiteX242" fmla="*/ 1033909 w 11243827"/>
              <a:gd name="connsiteY242" fmla="*/ 5335680 h 5641173"/>
              <a:gd name="connsiteX243" fmla="*/ 1012649 w 11243827"/>
              <a:gd name="connsiteY243" fmla="*/ 5334541 h 5641173"/>
              <a:gd name="connsiteX244" fmla="*/ 1007115 w 11243827"/>
              <a:gd name="connsiteY244" fmla="*/ 5332775 h 5641173"/>
              <a:gd name="connsiteX245" fmla="*/ 987447 w 11243827"/>
              <a:gd name="connsiteY245" fmla="*/ 5346462 h 5641173"/>
              <a:gd name="connsiteX246" fmla="*/ 953418 w 11243827"/>
              <a:gd name="connsiteY246" fmla="*/ 5333901 h 5641173"/>
              <a:gd name="connsiteX247" fmla="*/ 916854 w 11243827"/>
              <a:gd name="connsiteY247" fmla="*/ 5329435 h 5641173"/>
              <a:gd name="connsiteX248" fmla="*/ 905651 w 11243827"/>
              <a:gd name="connsiteY248" fmla="*/ 5332114 h 5641173"/>
              <a:gd name="connsiteX249" fmla="*/ 838405 w 11243827"/>
              <a:gd name="connsiteY249" fmla="*/ 5339470 h 5641173"/>
              <a:gd name="connsiteX250" fmla="*/ 817627 w 11243827"/>
              <a:gd name="connsiteY250" fmla="*/ 5330580 h 5641173"/>
              <a:gd name="connsiteX251" fmla="*/ 801817 w 11243827"/>
              <a:gd name="connsiteY251" fmla="*/ 5325937 h 5641173"/>
              <a:gd name="connsiteX252" fmla="*/ 798857 w 11243827"/>
              <a:gd name="connsiteY252" fmla="*/ 5320979 h 5641173"/>
              <a:gd name="connsiteX253" fmla="*/ 788354 w 11243827"/>
              <a:gd name="connsiteY253" fmla="*/ 5320143 h 5641173"/>
              <a:gd name="connsiteX254" fmla="*/ 785726 w 11243827"/>
              <a:gd name="connsiteY254" fmla="*/ 5318989 h 5641173"/>
              <a:gd name="connsiteX255" fmla="*/ 770507 w 11243827"/>
              <a:gd name="connsiteY255" fmla="*/ 5313309 h 5641173"/>
              <a:gd name="connsiteX256" fmla="*/ 733810 w 11243827"/>
              <a:gd name="connsiteY256" fmla="*/ 5324286 h 5641173"/>
              <a:gd name="connsiteX257" fmla="*/ 692117 w 11243827"/>
              <a:gd name="connsiteY257" fmla="*/ 5318786 h 5641173"/>
              <a:gd name="connsiteX258" fmla="*/ 574943 w 11243827"/>
              <a:gd name="connsiteY258" fmla="*/ 5327578 h 5641173"/>
              <a:gd name="connsiteX259" fmla="*/ 441302 w 11243827"/>
              <a:gd name="connsiteY259" fmla="*/ 5307062 h 5641173"/>
              <a:gd name="connsiteX260" fmla="*/ 336819 w 11243827"/>
              <a:gd name="connsiteY260" fmla="*/ 5336690 h 5641173"/>
              <a:gd name="connsiteX261" fmla="*/ 270932 w 11243827"/>
              <a:gd name="connsiteY261" fmla="*/ 5345451 h 5641173"/>
              <a:gd name="connsiteX262" fmla="*/ 194189 w 11243827"/>
              <a:gd name="connsiteY262" fmla="*/ 5343588 h 5641173"/>
              <a:gd name="connsiteX263" fmla="*/ 192552 w 11243827"/>
              <a:gd name="connsiteY263" fmla="*/ 5342845 h 5641173"/>
              <a:gd name="connsiteX264" fmla="*/ 178320 w 11243827"/>
              <a:gd name="connsiteY264" fmla="*/ 5343766 h 5641173"/>
              <a:gd name="connsiteX265" fmla="*/ 175596 w 11243827"/>
              <a:gd name="connsiteY265" fmla="*/ 5346411 h 5641173"/>
              <a:gd name="connsiteX266" fmla="*/ 147287 w 11243827"/>
              <a:gd name="connsiteY266" fmla="*/ 5352625 h 5641173"/>
              <a:gd name="connsiteX267" fmla="*/ 114847 w 11243827"/>
              <a:gd name="connsiteY267" fmla="*/ 5355844 h 5641173"/>
              <a:gd name="connsiteX268" fmla="*/ 114306 w 11243827"/>
              <a:gd name="connsiteY268" fmla="*/ 5354983 h 5641173"/>
              <a:gd name="connsiteX269" fmla="*/ 89264 w 11243827"/>
              <a:gd name="connsiteY269" fmla="*/ 5348886 h 5641173"/>
              <a:gd name="connsiteX270" fmla="*/ 49794 w 11243827"/>
              <a:gd name="connsiteY270" fmla="*/ 5329950 h 5641173"/>
              <a:gd name="connsiteX271" fmla="*/ 19924 w 11243827"/>
              <a:gd name="connsiteY271" fmla="*/ 5334282 h 5641173"/>
              <a:gd name="connsiteX272" fmla="*/ 13819 w 11243827"/>
              <a:gd name="connsiteY272" fmla="*/ 5334653 h 5641173"/>
              <a:gd name="connsiteX273" fmla="*/ 13657 w 11243827"/>
              <a:gd name="connsiteY273" fmla="*/ 5334455 h 5641173"/>
              <a:gd name="connsiteX274" fmla="*/ 7139 w 11243827"/>
              <a:gd name="connsiteY274" fmla="*/ 5334438 h 5641173"/>
              <a:gd name="connsiteX275" fmla="*/ 2684 w 11243827"/>
              <a:gd name="connsiteY275" fmla="*/ 5335333 h 5641173"/>
              <a:gd name="connsiteX276" fmla="*/ 0 w 11243827"/>
              <a:gd name="connsiteY276" fmla="*/ 5335496 h 5641173"/>
              <a:gd name="connsiteX277" fmla="*/ 0 w 11243827"/>
              <a:gd name="connsiteY277" fmla="*/ 10592 h 5641173"/>
              <a:gd name="connsiteX278" fmla="*/ 11243827 w 11243827"/>
              <a:gd name="connsiteY278" fmla="*/ 0 h 5641173"/>
              <a:gd name="connsiteX0" fmla="*/ 11243827 w 11243827"/>
              <a:gd name="connsiteY0" fmla="*/ 0 h 5641173"/>
              <a:gd name="connsiteX1" fmla="*/ 11243827 w 11243827"/>
              <a:gd name="connsiteY1" fmla="*/ 5209610 h 5641173"/>
              <a:gd name="connsiteX2" fmla="*/ 11240675 w 11243827"/>
              <a:gd name="connsiteY2" fmla="*/ 5210442 h 5641173"/>
              <a:gd name="connsiteX3" fmla="*/ 11179959 w 11243827"/>
              <a:gd name="connsiteY3" fmla="*/ 5221199 h 5641173"/>
              <a:gd name="connsiteX4" fmla="*/ 11105493 w 11243827"/>
              <a:gd name="connsiteY4" fmla="*/ 5259905 h 5641173"/>
              <a:gd name="connsiteX5" fmla="*/ 11078640 w 11243827"/>
              <a:gd name="connsiteY5" fmla="*/ 5263531 h 5641173"/>
              <a:gd name="connsiteX6" fmla="*/ 11079616 w 11243827"/>
              <a:gd name="connsiteY6" fmla="*/ 5270380 h 5641173"/>
              <a:gd name="connsiteX7" fmla="*/ 11069641 w 11243827"/>
              <a:gd name="connsiteY7" fmla="*/ 5270884 h 5641173"/>
              <a:gd name="connsiteX8" fmla="*/ 11047377 w 11243827"/>
              <a:gd name="connsiteY8" fmla="*/ 5271051 h 5641173"/>
              <a:gd name="connsiteX9" fmla="*/ 10980705 w 11243827"/>
              <a:gd name="connsiteY9" fmla="*/ 5272951 h 5641173"/>
              <a:gd name="connsiteX10" fmla="*/ 10962514 w 11243827"/>
              <a:gd name="connsiteY10" fmla="*/ 5286084 h 5641173"/>
              <a:gd name="connsiteX11" fmla="*/ 10945307 w 11243827"/>
              <a:gd name="connsiteY11" fmla="*/ 5286290 h 5641173"/>
              <a:gd name="connsiteX12" fmla="*/ 10845516 w 11243827"/>
              <a:gd name="connsiteY12" fmla="*/ 5303894 h 5641173"/>
              <a:gd name="connsiteX13" fmla="*/ 10831795 w 11243827"/>
              <a:gd name="connsiteY13" fmla="*/ 5305210 h 5641173"/>
              <a:gd name="connsiteX14" fmla="*/ 10824365 w 11243827"/>
              <a:gd name="connsiteY14" fmla="*/ 5311111 h 5641173"/>
              <a:gd name="connsiteX15" fmla="*/ 10797756 w 11243827"/>
              <a:gd name="connsiteY15" fmla="*/ 5312285 h 5641173"/>
              <a:gd name="connsiteX16" fmla="*/ 10796525 w 11243827"/>
              <a:gd name="connsiteY16" fmla="*/ 5315645 h 5641173"/>
              <a:gd name="connsiteX17" fmla="*/ 10709063 w 11243827"/>
              <a:gd name="connsiteY17" fmla="*/ 5344492 h 5641173"/>
              <a:gd name="connsiteX18" fmla="*/ 10694078 w 11243827"/>
              <a:gd name="connsiteY18" fmla="*/ 5349258 h 5641173"/>
              <a:gd name="connsiteX19" fmla="*/ 10681131 w 11243827"/>
              <a:gd name="connsiteY19" fmla="*/ 5347812 h 5641173"/>
              <a:gd name="connsiteX20" fmla="*/ 10609448 w 11243827"/>
              <a:gd name="connsiteY20" fmla="*/ 5351931 h 5641173"/>
              <a:gd name="connsiteX21" fmla="*/ 10592397 w 11243827"/>
              <a:gd name="connsiteY21" fmla="*/ 5349402 h 5641173"/>
              <a:gd name="connsiteX22" fmla="*/ 10585227 w 11243827"/>
              <a:gd name="connsiteY22" fmla="*/ 5344063 h 5641173"/>
              <a:gd name="connsiteX23" fmla="*/ 10557472 w 11243827"/>
              <a:gd name="connsiteY23" fmla="*/ 5354151 h 5641173"/>
              <a:gd name="connsiteX24" fmla="*/ 10514646 w 11243827"/>
              <a:gd name="connsiteY24" fmla="*/ 5361064 h 5641173"/>
              <a:gd name="connsiteX25" fmla="*/ 10494292 w 11243827"/>
              <a:gd name="connsiteY25" fmla="*/ 5366054 h 5641173"/>
              <a:gd name="connsiteX26" fmla="*/ 10477869 w 11243827"/>
              <a:gd name="connsiteY26" fmla="*/ 5363025 h 5641173"/>
              <a:gd name="connsiteX27" fmla="*/ 10384411 w 11243827"/>
              <a:gd name="connsiteY27" fmla="*/ 5362257 h 5641173"/>
              <a:gd name="connsiteX28" fmla="*/ 10362921 w 11243827"/>
              <a:gd name="connsiteY28" fmla="*/ 5357444 h 5641173"/>
              <a:gd name="connsiteX29" fmla="*/ 10352736 w 11243827"/>
              <a:gd name="connsiteY29" fmla="*/ 5347851 h 5641173"/>
              <a:gd name="connsiteX30" fmla="*/ 10344754 w 11243827"/>
              <a:gd name="connsiteY30" fmla="*/ 5351272 h 5641173"/>
              <a:gd name="connsiteX31" fmla="*/ 10288226 w 11243827"/>
              <a:gd name="connsiteY31" fmla="*/ 5351613 h 5641173"/>
              <a:gd name="connsiteX32" fmla="*/ 10251350 w 11243827"/>
              <a:gd name="connsiteY32" fmla="*/ 5352711 h 5641173"/>
              <a:gd name="connsiteX33" fmla="*/ 10249108 w 11243827"/>
              <a:gd name="connsiteY33" fmla="*/ 5365881 h 5641173"/>
              <a:gd name="connsiteX34" fmla="*/ 10216272 w 11243827"/>
              <a:gd name="connsiteY34" fmla="*/ 5370573 h 5641173"/>
              <a:gd name="connsiteX35" fmla="*/ 10181278 w 11243827"/>
              <a:gd name="connsiteY35" fmla="*/ 5362119 h 5641173"/>
              <a:gd name="connsiteX36" fmla="*/ 10140033 w 11243827"/>
              <a:gd name="connsiteY36" fmla="*/ 5363304 h 5641173"/>
              <a:gd name="connsiteX37" fmla="*/ 10115353 w 11243827"/>
              <a:gd name="connsiteY37" fmla="*/ 5363869 h 5641173"/>
              <a:gd name="connsiteX38" fmla="*/ 10050578 w 11243827"/>
              <a:gd name="connsiteY38" fmla="*/ 5376153 h 5641173"/>
              <a:gd name="connsiteX39" fmla="*/ 9945478 w 11243827"/>
              <a:gd name="connsiteY39" fmla="*/ 5422859 h 5641173"/>
              <a:gd name="connsiteX40" fmla="*/ 9912481 w 11243827"/>
              <a:gd name="connsiteY40" fmla="*/ 5429477 h 5641173"/>
              <a:gd name="connsiteX41" fmla="*/ 9906713 w 11243827"/>
              <a:gd name="connsiteY41" fmla="*/ 5426784 h 5641173"/>
              <a:gd name="connsiteX42" fmla="*/ 9742436 w 11243827"/>
              <a:gd name="connsiteY42" fmla="*/ 5454834 h 5641173"/>
              <a:gd name="connsiteX43" fmla="*/ 9713044 w 11243827"/>
              <a:gd name="connsiteY43" fmla="*/ 5456476 h 5641173"/>
              <a:gd name="connsiteX44" fmla="*/ 9691033 w 11243827"/>
              <a:gd name="connsiteY44" fmla="*/ 5455451 h 5641173"/>
              <a:gd name="connsiteX45" fmla="*/ 9638355 w 11243827"/>
              <a:gd name="connsiteY45" fmla="*/ 5464794 h 5641173"/>
              <a:gd name="connsiteX46" fmla="*/ 9552434 w 11243827"/>
              <a:gd name="connsiteY46" fmla="*/ 5485280 h 5641173"/>
              <a:gd name="connsiteX47" fmla="*/ 9533883 w 11243827"/>
              <a:gd name="connsiteY47" fmla="*/ 5488516 h 5641173"/>
              <a:gd name="connsiteX48" fmla="*/ 9516916 w 11243827"/>
              <a:gd name="connsiteY48" fmla="*/ 5486828 h 5641173"/>
              <a:gd name="connsiteX49" fmla="*/ 9512093 w 11243827"/>
              <a:gd name="connsiteY49" fmla="*/ 5482541 h 5641173"/>
              <a:gd name="connsiteX50" fmla="*/ 9501725 w 11243827"/>
              <a:gd name="connsiteY50" fmla="*/ 5483603 h 5641173"/>
              <a:gd name="connsiteX51" fmla="*/ 9498754 w 11243827"/>
              <a:gd name="connsiteY51" fmla="*/ 5482951 h 5641173"/>
              <a:gd name="connsiteX52" fmla="*/ 9481932 w 11243827"/>
              <a:gd name="connsiteY52" fmla="*/ 5480151 h 5641173"/>
              <a:gd name="connsiteX53" fmla="*/ 9451321 w 11243827"/>
              <a:gd name="connsiteY53" fmla="*/ 5497375 h 5641173"/>
              <a:gd name="connsiteX54" fmla="*/ 9409298 w 11243827"/>
              <a:gd name="connsiteY54" fmla="*/ 5499478 h 5641173"/>
              <a:gd name="connsiteX55" fmla="*/ 9303056 w 11243827"/>
              <a:gd name="connsiteY55" fmla="*/ 5519093 h 5641173"/>
              <a:gd name="connsiteX56" fmla="*/ 9229078 w 11243827"/>
              <a:gd name="connsiteY56" fmla="*/ 5524154 h 5641173"/>
              <a:gd name="connsiteX57" fmla="*/ 9165105 w 11243827"/>
              <a:gd name="connsiteY57" fmla="*/ 5532892 h 5641173"/>
              <a:gd name="connsiteX58" fmla="*/ 9077301 w 11243827"/>
              <a:gd name="connsiteY58" fmla="*/ 5580356 h 5641173"/>
              <a:gd name="connsiteX59" fmla="*/ 8960065 w 11243827"/>
              <a:gd name="connsiteY59" fmla="*/ 5597982 h 5641173"/>
              <a:gd name="connsiteX60" fmla="*/ 8953536 w 11243827"/>
              <a:gd name="connsiteY60" fmla="*/ 5606638 h 5641173"/>
              <a:gd name="connsiteX61" fmla="*/ 8943907 w 11243827"/>
              <a:gd name="connsiteY61" fmla="*/ 5612541 h 5641173"/>
              <a:gd name="connsiteX62" fmla="*/ 8942046 w 11243827"/>
              <a:gd name="connsiteY62" fmla="*/ 5612112 h 5641173"/>
              <a:gd name="connsiteX63" fmla="*/ 8928824 w 11243827"/>
              <a:gd name="connsiteY63" fmla="*/ 5615549 h 5641173"/>
              <a:gd name="connsiteX64" fmla="*/ 8927294 w 11243827"/>
              <a:gd name="connsiteY64" fmla="*/ 5618607 h 5641173"/>
              <a:gd name="connsiteX65" fmla="*/ 8918651 w 11243827"/>
              <a:gd name="connsiteY65" fmla="*/ 5621688 h 5641173"/>
              <a:gd name="connsiteX66" fmla="*/ 8902772 w 11243827"/>
              <a:gd name="connsiteY66" fmla="*/ 5629703 h 5641173"/>
              <a:gd name="connsiteX67" fmla="*/ 8898724 w 11243827"/>
              <a:gd name="connsiteY67" fmla="*/ 5629379 h 5641173"/>
              <a:gd name="connsiteX68" fmla="*/ 8873099 w 11243827"/>
              <a:gd name="connsiteY68" fmla="*/ 5638628 h 5641173"/>
              <a:gd name="connsiteX69" fmla="*/ 8872234 w 11243827"/>
              <a:gd name="connsiteY69" fmla="*/ 5637889 h 5641173"/>
              <a:gd name="connsiteX70" fmla="*/ 8862777 w 11243827"/>
              <a:gd name="connsiteY70" fmla="*/ 5636711 h 5641173"/>
              <a:gd name="connsiteX71" fmla="*/ 8845869 w 11243827"/>
              <a:gd name="connsiteY71" fmla="*/ 5636436 h 5641173"/>
              <a:gd name="connsiteX72" fmla="*/ 8800548 w 11243827"/>
              <a:gd name="connsiteY72" fmla="*/ 5625084 h 5641173"/>
              <a:gd name="connsiteX73" fmla="*/ 8773774 w 11243827"/>
              <a:gd name="connsiteY73" fmla="*/ 5634630 h 5641173"/>
              <a:gd name="connsiteX74" fmla="*/ 8698255 w 11243827"/>
              <a:gd name="connsiteY74" fmla="*/ 5636083 h 5641173"/>
              <a:gd name="connsiteX75" fmla="*/ 8619167 w 11243827"/>
              <a:gd name="connsiteY75" fmla="*/ 5619130 h 5641173"/>
              <a:gd name="connsiteX76" fmla="*/ 8539822 w 11243827"/>
              <a:gd name="connsiteY76" fmla="*/ 5616905 h 5641173"/>
              <a:gd name="connsiteX77" fmla="*/ 8511094 w 11243827"/>
              <a:gd name="connsiteY77" fmla="*/ 5617360 h 5641173"/>
              <a:gd name="connsiteX78" fmla="*/ 8459886 w 11243827"/>
              <a:gd name="connsiteY78" fmla="*/ 5612612 h 5641173"/>
              <a:gd name="connsiteX79" fmla="*/ 8436432 w 11243827"/>
              <a:gd name="connsiteY79" fmla="*/ 5606990 h 5641173"/>
              <a:gd name="connsiteX80" fmla="*/ 8435403 w 11243827"/>
              <a:gd name="connsiteY80" fmla="*/ 5607336 h 5641173"/>
              <a:gd name="connsiteX81" fmla="*/ 8433307 w 11243827"/>
              <a:gd name="connsiteY81" fmla="*/ 5604917 h 5641173"/>
              <a:gd name="connsiteX82" fmla="*/ 8428968 w 11243827"/>
              <a:gd name="connsiteY82" fmla="*/ 5603796 h 5641173"/>
              <a:gd name="connsiteX83" fmla="*/ 8417124 w 11243827"/>
              <a:gd name="connsiteY83" fmla="*/ 5604518 h 5641173"/>
              <a:gd name="connsiteX84" fmla="*/ 8412669 w 11243827"/>
              <a:gd name="connsiteY84" fmla="*/ 5605413 h 5641173"/>
              <a:gd name="connsiteX85" fmla="*/ 8406152 w 11243827"/>
              <a:gd name="connsiteY85" fmla="*/ 5605396 h 5641173"/>
              <a:gd name="connsiteX86" fmla="*/ 8405989 w 11243827"/>
              <a:gd name="connsiteY86" fmla="*/ 5605197 h 5641173"/>
              <a:gd name="connsiteX87" fmla="*/ 8399884 w 11243827"/>
              <a:gd name="connsiteY87" fmla="*/ 5605568 h 5641173"/>
              <a:gd name="connsiteX88" fmla="*/ 8370014 w 11243827"/>
              <a:gd name="connsiteY88" fmla="*/ 5609900 h 5641173"/>
              <a:gd name="connsiteX89" fmla="*/ 8330544 w 11243827"/>
              <a:gd name="connsiteY89" fmla="*/ 5590964 h 5641173"/>
              <a:gd name="connsiteX90" fmla="*/ 8314221 w 11243827"/>
              <a:gd name="connsiteY90" fmla="*/ 5587682 h 5641173"/>
              <a:gd name="connsiteX91" fmla="*/ 8305502 w 11243827"/>
              <a:gd name="connsiteY91" fmla="*/ 5584868 h 5641173"/>
              <a:gd name="connsiteX92" fmla="*/ 8304962 w 11243827"/>
              <a:gd name="connsiteY92" fmla="*/ 5584007 h 5641173"/>
              <a:gd name="connsiteX93" fmla="*/ 8276324 w 11243827"/>
              <a:gd name="connsiteY93" fmla="*/ 5588260 h 5641173"/>
              <a:gd name="connsiteX94" fmla="*/ 8272522 w 11243827"/>
              <a:gd name="connsiteY94" fmla="*/ 5587226 h 5641173"/>
              <a:gd name="connsiteX95" fmla="*/ 8253857 w 11243827"/>
              <a:gd name="connsiteY95" fmla="*/ 5592043 h 5641173"/>
              <a:gd name="connsiteX96" fmla="*/ 8244212 w 11243827"/>
              <a:gd name="connsiteY96" fmla="*/ 5593439 h 5641173"/>
              <a:gd name="connsiteX97" fmla="*/ 8241488 w 11243827"/>
              <a:gd name="connsiteY97" fmla="*/ 5596085 h 5641173"/>
              <a:gd name="connsiteX98" fmla="*/ 8227256 w 11243827"/>
              <a:gd name="connsiteY98" fmla="*/ 5597005 h 5641173"/>
              <a:gd name="connsiteX99" fmla="*/ 8225619 w 11243827"/>
              <a:gd name="connsiteY99" fmla="*/ 5596262 h 5641173"/>
              <a:gd name="connsiteX100" fmla="*/ 8213882 w 11243827"/>
              <a:gd name="connsiteY100" fmla="*/ 5600179 h 5641173"/>
              <a:gd name="connsiteX101" fmla="*/ 8204045 w 11243827"/>
              <a:gd name="connsiteY101" fmla="*/ 5607275 h 5641173"/>
              <a:gd name="connsiteX102" fmla="*/ 8082989 w 11243827"/>
              <a:gd name="connsiteY102" fmla="*/ 5603160 h 5641173"/>
              <a:gd name="connsiteX103" fmla="*/ 7976942 w 11243827"/>
              <a:gd name="connsiteY103" fmla="*/ 5598455 h 5641173"/>
              <a:gd name="connsiteX104" fmla="*/ 7950121 w 11243827"/>
              <a:gd name="connsiteY104" fmla="*/ 5590893 h 5641173"/>
              <a:gd name="connsiteX105" fmla="*/ 7727691 w 11243827"/>
              <a:gd name="connsiteY105" fmla="*/ 5621064 h 5641173"/>
              <a:gd name="connsiteX106" fmla="*/ 7685998 w 11243827"/>
              <a:gd name="connsiteY106" fmla="*/ 5615564 h 5641173"/>
              <a:gd name="connsiteX107" fmla="*/ 7649302 w 11243827"/>
              <a:gd name="connsiteY107" fmla="*/ 5626541 h 5641173"/>
              <a:gd name="connsiteX108" fmla="*/ 7634083 w 11243827"/>
              <a:gd name="connsiteY108" fmla="*/ 5620862 h 5641173"/>
              <a:gd name="connsiteX109" fmla="*/ 7631455 w 11243827"/>
              <a:gd name="connsiteY109" fmla="*/ 5619708 h 5641173"/>
              <a:gd name="connsiteX110" fmla="*/ 7620952 w 11243827"/>
              <a:gd name="connsiteY110" fmla="*/ 5618872 h 5641173"/>
              <a:gd name="connsiteX111" fmla="*/ 7617992 w 11243827"/>
              <a:gd name="connsiteY111" fmla="*/ 5613914 h 5641173"/>
              <a:gd name="connsiteX112" fmla="*/ 7602182 w 11243827"/>
              <a:gd name="connsiteY112" fmla="*/ 5609271 h 5641173"/>
              <a:gd name="connsiteX113" fmla="*/ 7582847 w 11243827"/>
              <a:gd name="connsiteY113" fmla="*/ 5609047 h 5641173"/>
              <a:gd name="connsiteX114" fmla="*/ 7514158 w 11243827"/>
              <a:gd name="connsiteY114" fmla="*/ 5607737 h 5641173"/>
              <a:gd name="connsiteX115" fmla="*/ 7502955 w 11243827"/>
              <a:gd name="connsiteY115" fmla="*/ 5610415 h 5641173"/>
              <a:gd name="connsiteX116" fmla="*/ 7466391 w 11243827"/>
              <a:gd name="connsiteY116" fmla="*/ 5605949 h 5641173"/>
              <a:gd name="connsiteX117" fmla="*/ 7433806 w 11243827"/>
              <a:gd name="connsiteY117" fmla="*/ 5604945 h 5641173"/>
              <a:gd name="connsiteX118" fmla="*/ 7412693 w 11243827"/>
              <a:gd name="connsiteY118" fmla="*/ 5607075 h 5641173"/>
              <a:gd name="connsiteX119" fmla="*/ 7407159 w 11243827"/>
              <a:gd name="connsiteY119" fmla="*/ 5605310 h 5641173"/>
              <a:gd name="connsiteX120" fmla="*/ 7385900 w 11243827"/>
              <a:gd name="connsiteY120" fmla="*/ 5604171 h 5641173"/>
              <a:gd name="connsiteX121" fmla="*/ 7375071 w 11243827"/>
              <a:gd name="connsiteY121" fmla="*/ 5606788 h 5641173"/>
              <a:gd name="connsiteX122" fmla="*/ 7364382 w 11243827"/>
              <a:gd name="connsiteY122" fmla="*/ 5600762 h 5641173"/>
              <a:gd name="connsiteX123" fmla="*/ 7361770 w 11243827"/>
              <a:gd name="connsiteY123" fmla="*/ 5596347 h 5641173"/>
              <a:gd name="connsiteX124" fmla="*/ 7346641 w 11243827"/>
              <a:gd name="connsiteY124" fmla="*/ 5598329 h 5641173"/>
              <a:gd name="connsiteX125" fmla="*/ 7334238 w 11243827"/>
              <a:gd name="connsiteY125" fmla="*/ 5594014 h 5641173"/>
              <a:gd name="connsiteX126" fmla="*/ 7323426 w 11243827"/>
              <a:gd name="connsiteY126" fmla="*/ 5596835 h 5641173"/>
              <a:gd name="connsiteX127" fmla="*/ 7318938 w 11243827"/>
              <a:gd name="connsiteY127" fmla="*/ 5596200 h 5641173"/>
              <a:gd name="connsiteX128" fmla="*/ 7307784 w 11243827"/>
              <a:gd name="connsiteY128" fmla="*/ 5594065 h 5641173"/>
              <a:gd name="connsiteX129" fmla="*/ 7288540 w 11243827"/>
              <a:gd name="connsiteY129" fmla="*/ 5589320 h 5641173"/>
              <a:gd name="connsiteX130" fmla="*/ 7282537 w 11243827"/>
              <a:gd name="connsiteY130" fmla="*/ 5588660 h 5641173"/>
              <a:gd name="connsiteX131" fmla="*/ 7269466 w 11243827"/>
              <a:gd name="connsiteY131" fmla="*/ 5581404 h 5641173"/>
              <a:gd name="connsiteX132" fmla="*/ 7244165 w 11243827"/>
              <a:gd name="connsiteY132" fmla="*/ 5575200 h 5641173"/>
              <a:gd name="connsiteX133" fmla="*/ 7199619 w 11243827"/>
              <a:gd name="connsiteY133" fmla="*/ 5553550 h 5641173"/>
              <a:gd name="connsiteX134" fmla="*/ 7173434 w 11243827"/>
              <a:gd name="connsiteY134" fmla="*/ 5543219 h 5641173"/>
              <a:gd name="connsiteX135" fmla="*/ 7155718 w 11243827"/>
              <a:gd name="connsiteY135" fmla="*/ 5533697 h 5641173"/>
              <a:gd name="connsiteX136" fmla="*/ 7103430 w 11243827"/>
              <a:gd name="connsiteY136" fmla="*/ 5520249 h 5641173"/>
              <a:gd name="connsiteX137" fmla="*/ 7013746 w 11243827"/>
              <a:gd name="connsiteY137" fmla="*/ 5502470 h 5641173"/>
              <a:gd name="connsiteX138" fmla="*/ 6995379 w 11243827"/>
              <a:gd name="connsiteY138" fmla="*/ 5497693 h 5641173"/>
              <a:gd name="connsiteX139" fmla="*/ 6982475 w 11243827"/>
              <a:gd name="connsiteY139" fmla="*/ 5489641 h 5641173"/>
              <a:gd name="connsiteX140" fmla="*/ 6981994 w 11243827"/>
              <a:gd name="connsiteY140" fmla="*/ 5484335 h 5641173"/>
              <a:gd name="connsiteX141" fmla="*/ 6972355 w 11243827"/>
              <a:gd name="connsiteY141" fmla="*/ 5481074 h 5641173"/>
              <a:gd name="connsiteX142" fmla="*/ 6970394 w 11243827"/>
              <a:gd name="connsiteY142" fmla="*/ 5479383 h 5641173"/>
              <a:gd name="connsiteX143" fmla="*/ 6958543 w 11243827"/>
              <a:gd name="connsiteY143" fmla="*/ 5470507 h 5641173"/>
              <a:gd name="connsiteX144" fmla="*/ 6918276 w 11243827"/>
              <a:gd name="connsiteY144" fmla="*/ 5472034 h 5641173"/>
              <a:gd name="connsiteX145" fmla="*/ 6881046 w 11243827"/>
              <a:gd name="connsiteY145" fmla="*/ 5457070 h 5641173"/>
              <a:gd name="connsiteX146" fmla="*/ 6752164 w 11243827"/>
              <a:gd name="connsiteY146" fmla="*/ 5425021 h 5641173"/>
              <a:gd name="connsiteX147" fmla="*/ 6724964 w 11243827"/>
              <a:gd name="connsiteY147" fmla="*/ 5414071 h 5641173"/>
              <a:gd name="connsiteX148" fmla="*/ 6683286 w 11243827"/>
              <a:gd name="connsiteY148" fmla="*/ 5432830 h 5641173"/>
              <a:gd name="connsiteX149" fmla="*/ 6644277 w 11243827"/>
              <a:gd name="connsiteY149" fmla="*/ 5429684 h 5641173"/>
              <a:gd name="connsiteX150" fmla="*/ 6532914 w 11243827"/>
              <a:gd name="connsiteY150" fmla="*/ 5431205 h 5641173"/>
              <a:gd name="connsiteX151" fmla="*/ 6307459 w 11243827"/>
              <a:gd name="connsiteY151" fmla="*/ 5467087 h 5641173"/>
              <a:gd name="connsiteX152" fmla="*/ 6196243 w 11243827"/>
              <a:gd name="connsiteY152" fmla="*/ 5515042 h 5641173"/>
              <a:gd name="connsiteX153" fmla="*/ 6099124 w 11243827"/>
              <a:gd name="connsiteY153" fmla="*/ 5516848 h 5641173"/>
              <a:gd name="connsiteX154" fmla="*/ 6016077 w 11243827"/>
              <a:gd name="connsiteY154" fmla="*/ 5528642 h 5641173"/>
              <a:gd name="connsiteX155" fmla="*/ 6004389 w 11243827"/>
              <a:gd name="connsiteY155" fmla="*/ 5531206 h 5641173"/>
              <a:gd name="connsiteX156" fmla="*/ 5933945 w 11243827"/>
              <a:gd name="connsiteY156" fmla="*/ 5538840 h 5641173"/>
              <a:gd name="connsiteX157" fmla="*/ 5883936 w 11243827"/>
              <a:gd name="connsiteY157" fmla="*/ 5553807 h 5641173"/>
              <a:gd name="connsiteX158" fmla="*/ 5798331 w 11243827"/>
              <a:gd name="connsiteY158" fmla="*/ 5564248 h 5641173"/>
              <a:gd name="connsiteX159" fmla="*/ 5712738 w 11243827"/>
              <a:gd name="connsiteY159" fmla="*/ 5573120 h 5641173"/>
              <a:gd name="connsiteX160" fmla="*/ 5681342 w 11243827"/>
              <a:gd name="connsiteY160" fmla="*/ 5575621 h 5641173"/>
              <a:gd name="connsiteX161" fmla="*/ 5627167 w 11243827"/>
              <a:gd name="connsiteY161" fmla="*/ 5583215 h 5641173"/>
              <a:gd name="connsiteX162" fmla="*/ 5591414 w 11243827"/>
              <a:gd name="connsiteY162" fmla="*/ 5587695 h 5641173"/>
              <a:gd name="connsiteX163" fmla="*/ 5583028 w 11243827"/>
              <a:gd name="connsiteY163" fmla="*/ 5580877 h 5641173"/>
              <a:gd name="connsiteX164" fmla="*/ 5549426 w 11243827"/>
              <a:gd name="connsiteY164" fmla="*/ 5582858 h 5641173"/>
              <a:gd name="connsiteX165" fmla="*/ 5519999 w 11243827"/>
              <a:gd name="connsiteY165" fmla="*/ 5592246 h 5641173"/>
              <a:gd name="connsiteX166" fmla="*/ 5480028 w 11243827"/>
              <a:gd name="connsiteY166" fmla="*/ 5597282 h 5641173"/>
              <a:gd name="connsiteX167" fmla="*/ 5456175 w 11243827"/>
              <a:gd name="connsiteY167" fmla="*/ 5600371 h 5641173"/>
              <a:gd name="connsiteX168" fmla="*/ 5388463 w 11243827"/>
              <a:gd name="connsiteY168" fmla="*/ 5602638 h 5641173"/>
              <a:gd name="connsiteX169" fmla="*/ 5265898 w 11243827"/>
              <a:gd name="connsiteY169" fmla="*/ 5591830 h 5641173"/>
              <a:gd name="connsiteX170" fmla="*/ 5231231 w 11243827"/>
              <a:gd name="connsiteY170" fmla="*/ 5592790 h 5641173"/>
              <a:gd name="connsiteX171" fmla="*/ 5226996 w 11243827"/>
              <a:gd name="connsiteY171" fmla="*/ 5595040 h 5641173"/>
              <a:gd name="connsiteX172" fmla="*/ 5175988 w 11243827"/>
              <a:gd name="connsiteY172" fmla="*/ 5588131 h 5641173"/>
              <a:gd name="connsiteX173" fmla="*/ 5107470 w 11243827"/>
              <a:gd name="connsiteY173" fmla="*/ 5594771 h 5641173"/>
              <a:gd name="connsiteX174" fmla="*/ 5027868 w 11243827"/>
              <a:gd name="connsiteY174" fmla="*/ 5605624 h 5641173"/>
              <a:gd name="connsiteX175" fmla="*/ 5007324 w 11243827"/>
              <a:gd name="connsiteY175" fmla="*/ 5609209 h 5641173"/>
              <a:gd name="connsiteX176" fmla="*/ 4952559 w 11243827"/>
              <a:gd name="connsiteY176" fmla="*/ 5611402 h 5641173"/>
              <a:gd name="connsiteX177" fmla="*/ 4826081 w 11243827"/>
              <a:gd name="connsiteY177" fmla="*/ 5616191 h 5641173"/>
              <a:gd name="connsiteX178" fmla="*/ 4823501 w 11243827"/>
              <a:gd name="connsiteY178" fmla="*/ 5619174 h 5641173"/>
              <a:gd name="connsiteX179" fmla="*/ 4813093 w 11243827"/>
              <a:gd name="connsiteY179" fmla="*/ 5620026 h 5641173"/>
              <a:gd name="connsiteX180" fmla="*/ 4810563 w 11243827"/>
              <a:gd name="connsiteY180" fmla="*/ 5620787 h 5641173"/>
              <a:gd name="connsiteX181" fmla="*/ 4795818 w 11243827"/>
              <a:gd name="connsiteY181" fmla="*/ 5624618 h 5641173"/>
              <a:gd name="connsiteX182" fmla="*/ 4758404 w 11243827"/>
              <a:gd name="connsiteY182" fmla="*/ 5619510 h 5641173"/>
              <a:gd name="connsiteX183" fmla="*/ 4717254 w 11243827"/>
              <a:gd name="connsiteY183" fmla="*/ 5624155 h 5641173"/>
              <a:gd name="connsiteX184" fmla="*/ 4591958 w 11243827"/>
              <a:gd name="connsiteY184" fmla="*/ 5624710 h 5641173"/>
              <a:gd name="connsiteX185" fmla="*/ 4476215 w 11243827"/>
              <a:gd name="connsiteY185" fmla="*/ 5628210 h 5641173"/>
              <a:gd name="connsiteX186" fmla="*/ 4425193 w 11243827"/>
              <a:gd name="connsiteY186" fmla="*/ 5627414 h 5641173"/>
              <a:gd name="connsiteX187" fmla="*/ 4383866 w 11243827"/>
              <a:gd name="connsiteY187" fmla="*/ 5626546 h 5641173"/>
              <a:gd name="connsiteX188" fmla="*/ 4385596 w 11243827"/>
              <a:gd name="connsiteY188" fmla="*/ 5634646 h 5641173"/>
              <a:gd name="connsiteX189" fmla="*/ 4360864 w 11243827"/>
              <a:gd name="connsiteY189" fmla="*/ 5641173 h 5641173"/>
              <a:gd name="connsiteX190" fmla="*/ 4328321 w 11243827"/>
              <a:gd name="connsiteY190" fmla="*/ 5626332 h 5641173"/>
              <a:gd name="connsiteX191" fmla="*/ 4309842 w 11243827"/>
              <a:gd name="connsiteY191" fmla="*/ 5626471 h 5641173"/>
              <a:gd name="connsiteX192" fmla="*/ 4277424 w 11243827"/>
              <a:gd name="connsiteY192" fmla="*/ 5631598 h 5641173"/>
              <a:gd name="connsiteX193" fmla="*/ 4266627 w 11243827"/>
              <a:gd name="connsiteY193" fmla="*/ 5633969 h 5641173"/>
              <a:gd name="connsiteX194" fmla="*/ 4185525 w 11243827"/>
              <a:gd name="connsiteY194" fmla="*/ 5617508 h 5641173"/>
              <a:gd name="connsiteX195" fmla="*/ 4177617 w 11243827"/>
              <a:gd name="connsiteY195" fmla="*/ 5610903 h 5641173"/>
              <a:gd name="connsiteX196" fmla="*/ 4136948 w 11243827"/>
              <a:gd name="connsiteY196" fmla="*/ 5608031 h 5641173"/>
              <a:gd name="connsiteX197" fmla="*/ 4132323 w 11243827"/>
              <a:gd name="connsiteY197" fmla="*/ 5609784 h 5641173"/>
              <a:gd name="connsiteX198" fmla="*/ 4098620 w 11243827"/>
              <a:gd name="connsiteY198" fmla="*/ 5599672 h 5641173"/>
              <a:gd name="connsiteX199" fmla="*/ 3963475 w 11243827"/>
              <a:gd name="connsiteY199" fmla="*/ 5581841 h 5641173"/>
              <a:gd name="connsiteX200" fmla="*/ 3703613 w 11243827"/>
              <a:gd name="connsiteY200" fmla="*/ 5572482 h 5641173"/>
              <a:gd name="connsiteX201" fmla="*/ 3432987 w 11243827"/>
              <a:gd name="connsiteY201" fmla="*/ 5545768 h 5641173"/>
              <a:gd name="connsiteX202" fmla="*/ 3176381 w 11243827"/>
              <a:gd name="connsiteY202" fmla="*/ 5556110 h 5641173"/>
              <a:gd name="connsiteX203" fmla="*/ 2710156 w 11243827"/>
              <a:gd name="connsiteY203" fmla="*/ 5527517 h 5641173"/>
              <a:gd name="connsiteX204" fmla="*/ 2550206 w 11243827"/>
              <a:gd name="connsiteY204" fmla="*/ 5524958 h 5641173"/>
              <a:gd name="connsiteX205" fmla="*/ 2443041 w 11243827"/>
              <a:gd name="connsiteY205" fmla="*/ 5523990 h 5641173"/>
              <a:gd name="connsiteX206" fmla="*/ 2435613 w 11243827"/>
              <a:gd name="connsiteY206" fmla="*/ 5526704 h 5641173"/>
              <a:gd name="connsiteX207" fmla="*/ 2405682 w 11243827"/>
              <a:gd name="connsiteY207" fmla="*/ 5528307 h 5641173"/>
              <a:gd name="connsiteX208" fmla="*/ 2397487 w 11243827"/>
              <a:gd name="connsiteY208" fmla="*/ 5540337 h 5641173"/>
              <a:gd name="connsiteX209" fmla="*/ 2297454 w 11243827"/>
              <a:gd name="connsiteY209" fmla="*/ 5550765 h 5641173"/>
              <a:gd name="connsiteX210" fmla="*/ 2056700 w 11243827"/>
              <a:gd name="connsiteY210" fmla="*/ 5555489 h 5641173"/>
              <a:gd name="connsiteX211" fmla="*/ 1878530 w 11243827"/>
              <a:gd name="connsiteY211" fmla="*/ 5535330 h 5641173"/>
              <a:gd name="connsiteX212" fmla="*/ 1859292 w 11243827"/>
              <a:gd name="connsiteY212" fmla="*/ 5535461 h 5641173"/>
              <a:gd name="connsiteX213" fmla="*/ 1835626 w 11243827"/>
              <a:gd name="connsiteY213" fmla="*/ 5533793 h 5641173"/>
              <a:gd name="connsiteX214" fmla="*/ 1798939 w 11243827"/>
              <a:gd name="connsiteY214" fmla="*/ 5540285 h 5641173"/>
              <a:gd name="connsiteX215" fmla="*/ 1779046 w 11243827"/>
              <a:gd name="connsiteY215" fmla="*/ 5549949 h 5641173"/>
              <a:gd name="connsiteX216" fmla="*/ 1772421 w 11243827"/>
              <a:gd name="connsiteY216" fmla="*/ 5549018 h 5641173"/>
              <a:gd name="connsiteX217" fmla="*/ 1772052 w 11243827"/>
              <a:gd name="connsiteY217" fmla="*/ 5545689 h 5641173"/>
              <a:gd name="connsiteX218" fmla="*/ 1711543 w 11243827"/>
              <a:gd name="connsiteY218" fmla="*/ 5534558 h 5641173"/>
              <a:gd name="connsiteX219" fmla="*/ 1631462 w 11243827"/>
              <a:gd name="connsiteY219" fmla="*/ 5491807 h 5641173"/>
              <a:gd name="connsiteX220" fmla="*/ 1538763 w 11243827"/>
              <a:gd name="connsiteY220" fmla="*/ 5482781 h 5641173"/>
              <a:gd name="connsiteX221" fmla="*/ 1501533 w 11243827"/>
              <a:gd name="connsiteY221" fmla="*/ 5467817 h 5641173"/>
              <a:gd name="connsiteX222" fmla="*/ 1461266 w 11243827"/>
              <a:gd name="connsiteY222" fmla="*/ 5469343 h 5641173"/>
              <a:gd name="connsiteX223" fmla="*/ 1449415 w 11243827"/>
              <a:gd name="connsiteY223" fmla="*/ 5460467 h 5641173"/>
              <a:gd name="connsiteX224" fmla="*/ 1447454 w 11243827"/>
              <a:gd name="connsiteY224" fmla="*/ 5458776 h 5641173"/>
              <a:gd name="connsiteX225" fmla="*/ 1437814 w 11243827"/>
              <a:gd name="connsiteY225" fmla="*/ 5455515 h 5641173"/>
              <a:gd name="connsiteX226" fmla="*/ 1437334 w 11243827"/>
              <a:gd name="connsiteY226" fmla="*/ 5450209 h 5641173"/>
              <a:gd name="connsiteX227" fmla="*/ 1424429 w 11243827"/>
              <a:gd name="connsiteY227" fmla="*/ 5442157 h 5641173"/>
              <a:gd name="connsiteX228" fmla="*/ 1406063 w 11243827"/>
              <a:gd name="connsiteY228" fmla="*/ 5437380 h 5641173"/>
              <a:gd name="connsiteX229" fmla="*/ 1316379 w 11243827"/>
              <a:gd name="connsiteY229" fmla="*/ 5419601 h 5641173"/>
              <a:gd name="connsiteX230" fmla="*/ 1264090 w 11243827"/>
              <a:gd name="connsiteY230" fmla="*/ 5406153 h 5641173"/>
              <a:gd name="connsiteX231" fmla="*/ 1246374 w 11243827"/>
              <a:gd name="connsiteY231" fmla="*/ 5396631 h 5641173"/>
              <a:gd name="connsiteX232" fmla="*/ 1220190 w 11243827"/>
              <a:gd name="connsiteY232" fmla="*/ 5386301 h 5641173"/>
              <a:gd name="connsiteX233" fmla="*/ 1175643 w 11243827"/>
              <a:gd name="connsiteY233" fmla="*/ 5364651 h 5641173"/>
              <a:gd name="connsiteX234" fmla="*/ 1150342 w 11243827"/>
              <a:gd name="connsiteY234" fmla="*/ 5358447 h 5641173"/>
              <a:gd name="connsiteX235" fmla="*/ 1112024 w 11243827"/>
              <a:gd name="connsiteY235" fmla="*/ 5345786 h 5641173"/>
              <a:gd name="connsiteX236" fmla="*/ 1100870 w 11243827"/>
              <a:gd name="connsiteY236" fmla="*/ 5343651 h 5641173"/>
              <a:gd name="connsiteX237" fmla="*/ 1096383 w 11243827"/>
              <a:gd name="connsiteY237" fmla="*/ 5343015 h 5641173"/>
              <a:gd name="connsiteX238" fmla="*/ 1058039 w 11243827"/>
              <a:gd name="connsiteY238" fmla="*/ 5343504 h 5641173"/>
              <a:gd name="connsiteX239" fmla="*/ 1055426 w 11243827"/>
              <a:gd name="connsiteY239" fmla="*/ 5339088 h 5641173"/>
              <a:gd name="connsiteX240" fmla="*/ 1044738 w 11243827"/>
              <a:gd name="connsiteY240" fmla="*/ 5333063 h 5641173"/>
              <a:gd name="connsiteX241" fmla="*/ 1033909 w 11243827"/>
              <a:gd name="connsiteY241" fmla="*/ 5335680 h 5641173"/>
              <a:gd name="connsiteX242" fmla="*/ 1012649 w 11243827"/>
              <a:gd name="connsiteY242" fmla="*/ 5334541 h 5641173"/>
              <a:gd name="connsiteX243" fmla="*/ 1007115 w 11243827"/>
              <a:gd name="connsiteY243" fmla="*/ 5332775 h 5641173"/>
              <a:gd name="connsiteX244" fmla="*/ 987447 w 11243827"/>
              <a:gd name="connsiteY244" fmla="*/ 5346462 h 5641173"/>
              <a:gd name="connsiteX245" fmla="*/ 953418 w 11243827"/>
              <a:gd name="connsiteY245" fmla="*/ 5333901 h 5641173"/>
              <a:gd name="connsiteX246" fmla="*/ 916854 w 11243827"/>
              <a:gd name="connsiteY246" fmla="*/ 5329435 h 5641173"/>
              <a:gd name="connsiteX247" fmla="*/ 905651 w 11243827"/>
              <a:gd name="connsiteY247" fmla="*/ 5332114 h 5641173"/>
              <a:gd name="connsiteX248" fmla="*/ 838405 w 11243827"/>
              <a:gd name="connsiteY248" fmla="*/ 5339470 h 5641173"/>
              <a:gd name="connsiteX249" fmla="*/ 817627 w 11243827"/>
              <a:gd name="connsiteY249" fmla="*/ 5330580 h 5641173"/>
              <a:gd name="connsiteX250" fmla="*/ 801817 w 11243827"/>
              <a:gd name="connsiteY250" fmla="*/ 5325937 h 5641173"/>
              <a:gd name="connsiteX251" fmla="*/ 798857 w 11243827"/>
              <a:gd name="connsiteY251" fmla="*/ 5320979 h 5641173"/>
              <a:gd name="connsiteX252" fmla="*/ 788354 w 11243827"/>
              <a:gd name="connsiteY252" fmla="*/ 5320143 h 5641173"/>
              <a:gd name="connsiteX253" fmla="*/ 785726 w 11243827"/>
              <a:gd name="connsiteY253" fmla="*/ 5318989 h 5641173"/>
              <a:gd name="connsiteX254" fmla="*/ 770507 w 11243827"/>
              <a:gd name="connsiteY254" fmla="*/ 5313309 h 5641173"/>
              <a:gd name="connsiteX255" fmla="*/ 733810 w 11243827"/>
              <a:gd name="connsiteY255" fmla="*/ 5324286 h 5641173"/>
              <a:gd name="connsiteX256" fmla="*/ 692117 w 11243827"/>
              <a:gd name="connsiteY256" fmla="*/ 5318786 h 5641173"/>
              <a:gd name="connsiteX257" fmla="*/ 574943 w 11243827"/>
              <a:gd name="connsiteY257" fmla="*/ 5327578 h 5641173"/>
              <a:gd name="connsiteX258" fmla="*/ 441302 w 11243827"/>
              <a:gd name="connsiteY258" fmla="*/ 5307062 h 5641173"/>
              <a:gd name="connsiteX259" fmla="*/ 336819 w 11243827"/>
              <a:gd name="connsiteY259" fmla="*/ 5336690 h 5641173"/>
              <a:gd name="connsiteX260" fmla="*/ 270932 w 11243827"/>
              <a:gd name="connsiteY260" fmla="*/ 5345451 h 5641173"/>
              <a:gd name="connsiteX261" fmla="*/ 194189 w 11243827"/>
              <a:gd name="connsiteY261" fmla="*/ 5343588 h 5641173"/>
              <a:gd name="connsiteX262" fmla="*/ 192552 w 11243827"/>
              <a:gd name="connsiteY262" fmla="*/ 5342845 h 5641173"/>
              <a:gd name="connsiteX263" fmla="*/ 178320 w 11243827"/>
              <a:gd name="connsiteY263" fmla="*/ 5343766 h 5641173"/>
              <a:gd name="connsiteX264" fmla="*/ 175596 w 11243827"/>
              <a:gd name="connsiteY264" fmla="*/ 5346411 h 5641173"/>
              <a:gd name="connsiteX265" fmla="*/ 147287 w 11243827"/>
              <a:gd name="connsiteY265" fmla="*/ 5352625 h 5641173"/>
              <a:gd name="connsiteX266" fmla="*/ 114847 w 11243827"/>
              <a:gd name="connsiteY266" fmla="*/ 5355844 h 5641173"/>
              <a:gd name="connsiteX267" fmla="*/ 114306 w 11243827"/>
              <a:gd name="connsiteY267" fmla="*/ 5354983 h 5641173"/>
              <a:gd name="connsiteX268" fmla="*/ 89264 w 11243827"/>
              <a:gd name="connsiteY268" fmla="*/ 5348886 h 5641173"/>
              <a:gd name="connsiteX269" fmla="*/ 49794 w 11243827"/>
              <a:gd name="connsiteY269" fmla="*/ 5329950 h 5641173"/>
              <a:gd name="connsiteX270" fmla="*/ 19924 w 11243827"/>
              <a:gd name="connsiteY270" fmla="*/ 5334282 h 5641173"/>
              <a:gd name="connsiteX271" fmla="*/ 13819 w 11243827"/>
              <a:gd name="connsiteY271" fmla="*/ 5334653 h 5641173"/>
              <a:gd name="connsiteX272" fmla="*/ 13657 w 11243827"/>
              <a:gd name="connsiteY272" fmla="*/ 5334455 h 5641173"/>
              <a:gd name="connsiteX273" fmla="*/ 7139 w 11243827"/>
              <a:gd name="connsiteY273" fmla="*/ 5334438 h 5641173"/>
              <a:gd name="connsiteX274" fmla="*/ 2684 w 11243827"/>
              <a:gd name="connsiteY274" fmla="*/ 5335333 h 5641173"/>
              <a:gd name="connsiteX275" fmla="*/ 0 w 11243827"/>
              <a:gd name="connsiteY275" fmla="*/ 5335496 h 5641173"/>
              <a:gd name="connsiteX276" fmla="*/ 0 w 11243827"/>
              <a:gd name="connsiteY276" fmla="*/ 10592 h 5641173"/>
              <a:gd name="connsiteX277" fmla="*/ 11243827 w 11243827"/>
              <a:gd name="connsiteY277" fmla="*/ 0 h 564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Lst>
            <a:rect l="l" t="t" r="r" b="b"/>
            <a:pathLst>
              <a:path w="11243827" h="5641173">
                <a:moveTo>
                  <a:pt x="11243827" y="0"/>
                </a:moveTo>
                <a:lnTo>
                  <a:pt x="11243827" y="5209610"/>
                </a:lnTo>
                <a:lnTo>
                  <a:pt x="11240675" y="5210442"/>
                </a:lnTo>
                <a:cubicBezTo>
                  <a:pt x="11212687" y="5216721"/>
                  <a:pt x="11197241" y="5217028"/>
                  <a:pt x="11179959" y="5221199"/>
                </a:cubicBezTo>
                <a:cubicBezTo>
                  <a:pt x="11151979" y="5230882"/>
                  <a:pt x="11122378" y="5252850"/>
                  <a:pt x="11105493" y="5259905"/>
                </a:cubicBezTo>
                <a:lnTo>
                  <a:pt x="11078640" y="5263531"/>
                </a:lnTo>
                <a:lnTo>
                  <a:pt x="11079616" y="5270380"/>
                </a:lnTo>
                <a:lnTo>
                  <a:pt x="11069641" y="5270884"/>
                </a:lnTo>
                <a:lnTo>
                  <a:pt x="11047377" y="5271051"/>
                </a:lnTo>
                <a:cubicBezTo>
                  <a:pt x="11033483" y="5272087"/>
                  <a:pt x="10994850" y="5270445"/>
                  <a:pt x="10980705" y="5272951"/>
                </a:cubicBezTo>
                <a:cubicBezTo>
                  <a:pt x="10976625" y="5280257"/>
                  <a:pt x="10970327" y="5284239"/>
                  <a:pt x="10962514" y="5286084"/>
                </a:cubicBezTo>
                <a:lnTo>
                  <a:pt x="10945307" y="5286290"/>
                </a:lnTo>
                <a:lnTo>
                  <a:pt x="10845516" y="5303894"/>
                </a:lnTo>
                <a:lnTo>
                  <a:pt x="10831795" y="5305210"/>
                </a:lnTo>
                <a:lnTo>
                  <a:pt x="10824365" y="5311111"/>
                </a:lnTo>
                <a:cubicBezTo>
                  <a:pt x="10818692" y="5312290"/>
                  <a:pt x="10802397" y="5311529"/>
                  <a:pt x="10797756" y="5312285"/>
                </a:cubicBezTo>
                <a:lnTo>
                  <a:pt x="10796525" y="5315645"/>
                </a:lnTo>
                <a:cubicBezTo>
                  <a:pt x="10781742" y="5321013"/>
                  <a:pt x="10726138" y="5338890"/>
                  <a:pt x="10709063" y="5344492"/>
                </a:cubicBezTo>
                <a:cubicBezTo>
                  <a:pt x="10705652" y="5339328"/>
                  <a:pt x="10698014" y="5347484"/>
                  <a:pt x="10694078" y="5349258"/>
                </a:cubicBezTo>
                <a:cubicBezTo>
                  <a:pt x="10693469" y="5345779"/>
                  <a:pt x="10683941" y="5344718"/>
                  <a:pt x="10681131" y="5347812"/>
                </a:cubicBezTo>
                <a:cubicBezTo>
                  <a:pt x="10614153" y="5364782"/>
                  <a:pt x="10647679" y="5329716"/>
                  <a:pt x="10609448" y="5351931"/>
                </a:cubicBezTo>
                <a:cubicBezTo>
                  <a:pt x="10602685" y="5353403"/>
                  <a:pt x="10597204" y="5352000"/>
                  <a:pt x="10592397" y="5349402"/>
                </a:cubicBezTo>
                <a:lnTo>
                  <a:pt x="10585227" y="5344063"/>
                </a:lnTo>
                <a:lnTo>
                  <a:pt x="10557472" y="5354151"/>
                </a:lnTo>
                <a:cubicBezTo>
                  <a:pt x="10543800" y="5357667"/>
                  <a:pt x="10529411" y="5359999"/>
                  <a:pt x="10514646" y="5361064"/>
                </a:cubicBezTo>
                <a:cubicBezTo>
                  <a:pt x="10511333" y="5353956"/>
                  <a:pt x="10499744" y="5364054"/>
                  <a:pt x="10494292" y="5366054"/>
                </a:cubicBezTo>
                <a:cubicBezTo>
                  <a:pt x="10494236" y="5361412"/>
                  <a:pt x="10482156" y="5359187"/>
                  <a:pt x="10477869" y="5363025"/>
                </a:cubicBezTo>
                <a:cubicBezTo>
                  <a:pt x="10387782" y="5379617"/>
                  <a:pt x="10438473" y="5336257"/>
                  <a:pt x="10384411" y="5362257"/>
                </a:cubicBezTo>
                <a:cubicBezTo>
                  <a:pt x="10375368" y="5363613"/>
                  <a:pt x="10368582" y="5361287"/>
                  <a:pt x="10362921" y="5357444"/>
                </a:cubicBezTo>
                <a:lnTo>
                  <a:pt x="10352736" y="5347851"/>
                </a:lnTo>
                <a:lnTo>
                  <a:pt x="10344754" y="5351272"/>
                </a:lnTo>
                <a:cubicBezTo>
                  <a:pt x="10314632" y="5351540"/>
                  <a:pt x="10305751" y="5341709"/>
                  <a:pt x="10288226" y="5351613"/>
                </a:cubicBezTo>
                <a:cubicBezTo>
                  <a:pt x="10262327" y="5331026"/>
                  <a:pt x="10271048" y="5349560"/>
                  <a:pt x="10251350" y="5352711"/>
                </a:cubicBezTo>
                <a:cubicBezTo>
                  <a:pt x="10235810" y="5356816"/>
                  <a:pt x="10264339" y="5364714"/>
                  <a:pt x="10249108" y="5365881"/>
                </a:cubicBezTo>
                <a:cubicBezTo>
                  <a:pt x="10232632" y="5360566"/>
                  <a:pt x="10233406" y="5377073"/>
                  <a:pt x="10216272" y="5370573"/>
                </a:cubicBezTo>
                <a:cubicBezTo>
                  <a:pt x="10220434" y="5358137"/>
                  <a:pt x="10182459" y="5372984"/>
                  <a:pt x="10181278" y="5362119"/>
                </a:cubicBezTo>
                <a:cubicBezTo>
                  <a:pt x="10166724" y="5377655"/>
                  <a:pt x="10159412" y="5358516"/>
                  <a:pt x="10140033" y="5363304"/>
                </a:cubicBezTo>
                <a:cubicBezTo>
                  <a:pt x="10130907" y="5369181"/>
                  <a:pt x="10124323" y="5370190"/>
                  <a:pt x="10115353" y="5363869"/>
                </a:cubicBezTo>
                <a:cubicBezTo>
                  <a:pt x="10073314" y="5392482"/>
                  <a:pt x="10089920" y="5365150"/>
                  <a:pt x="10050578" y="5376153"/>
                </a:cubicBezTo>
                <a:cubicBezTo>
                  <a:pt x="10016683" y="5387725"/>
                  <a:pt x="9978260" y="5395233"/>
                  <a:pt x="9945478" y="5422859"/>
                </a:cubicBezTo>
                <a:cubicBezTo>
                  <a:pt x="9939461" y="5430686"/>
                  <a:pt x="9924686" y="5433649"/>
                  <a:pt x="9912481" y="5429477"/>
                </a:cubicBezTo>
                <a:cubicBezTo>
                  <a:pt x="9910384" y="5428759"/>
                  <a:pt x="9908438" y="5427851"/>
                  <a:pt x="9906713" y="5426784"/>
                </a:cubicBezTo>
                <a:cubicBezTo>
                  <a:pt x="9878372" y="5431011"/>
                  <a:pt x="9774714" y="5449885"/>
                  <a:pt x="9742436" y="5454834"/>
                </a:cubicBezTo>
                <a:cubicBezTo>
                  <a:pt x="9739822" y="5444779"/>
                  <a:pt x="9723500" y="5462923"/>
                  <a:pt x="9713044" y="5456476"/>
                </a:cubicBezTo>
                <a:cubicBezTo>
                  <a:pt x="9705555" y="5450821"/>
                  <a:pt x="9698855" y="5455006"/>
                  <a:pt x="9691033" y="5455451"/>
                </a:cubicBezTo>
                <a:cubicBezTo>
                  <a:pt x="9680728" y="5451004"/>
                  <a:pt x="9647117" y="5459035"/>
                  <a:pt x="9638355" y="5464794"/>
                </a:cubicBezTo>
                <a:cubicBezTo>
                  <a:pt x="9617415" y="5484808"/>
                  <a:pt x="9569832" y="5469945"/>
                  <a:pt x="9552434" y="5485280"/>
                </a:cubicBezTo>
                <a:cubicBezTo>
                  <a:pt x="9546122" y="5487529"/>
                  <a:pt x="9539945" y="5488440"/>
                  <a:pt x="9533883" y="5488516"/>
                </a:cubicBezTo>
                <a:lnTo>
                  <a:pt x="9516916" y="5486828"/>
                </a:lnTo>
                <a:lnTo>
                  <a:pt x="9512093" y="5482541"/>
                </a:lnTo>
                <a:lnTo>
                  <a:pt x="9501725" y="5483603"/>
                </a:lnTo>
                <a:lnTo>
                  <a:pt x="9498754" y="5482951"/>
                </a:lnTo>
                <a:cubicBezTo>
                  <a:pt x="9493078" y="5481686"/>
                  <a:pt x="9487476" y="5480586"/>
                  <a:pt x="9481932" y="5480151"/>
                </a:cubicBezTo>
                <a:cubicBezTo>
                  <a:pt x="9489223" y="5501646"/>
                  <a:pt x="9435971" y="5479991"/>
                  <a:pt x="9451321" y="5497375"/>
                </a:cubicBezTo>
                <a:cubicBezTo>
                  <a:pt x="9422124" y="5498722"/>
                  <a:pt x="9444395" y="5514914"/>
                  <a:pt x="9409298" y="5499478"/>
                </a:cubicBezTo>
                <a:cubicBezTo>
                  <a:pt x="9363968" y="5517055"/>
                  <a:pt x="9350073" y="5507226"/>
                  <a:pt x="9303056" y="5519093"/>
                </a:cubicBezTo>
                <a:cubicBezTo>
                  <a:pt x="9272929" y="5515489"/>
                  <a:pt x="9242312" y="5519100"/>
                  <a:pt x="9229078" y="5524154"/>
                </a:cubicBezTo>
                <a:cubicBezTo>
                  <a:pt x="9244549" y="5484199"/>
                  <a:pt x="9198133" y="5512463"/>
                  <a:pt x="9165105" y="5532892"/>
                </a:cubicBezTo>
                <a:cubicBezTo>
                  <a:pt x="9128348" y="5546691"/>
                  <a:pt x="9105217" y="5601124"/>
                  <a:pt x="9077301" y="5580356"/>
                </a:cubicBezTo>
                <a:cubicBezTo>
                  <a:pt x="9034770" y="5585424"/>
                  <a:pt x="9004654" y="5606346"/>
                  <a:pt x="8960065" y="5597982"/>
                </a:cubicBezTo>
                <a:cubicBezTo>
                  <a:pt x="8958681" y="5601368"/>
                  <a:pt x="8956414" y="5604204"/>
                  <a:pt x="8953536" y="5606638"/>
                </a:cubicBezTo>
                <a:lnTo>
                  <a:pt x="8943907" y="5612541"/>
                </a:lnTo>
                <a:lnTo>
                  <a:pt x="8942046" y="5612112"/>
                </a:lnTo>
                <a:cubicBezTo>
                  <a:pt x="8934733" y="5612036"/>
                  <a:pt x="8930989" y="5613463"/>
                  <a:pt x="8928824" y="5615549"/>
                </a:cubicBezTo>
                <a:lnTo>
                  <a:pt x="8927294" y="5618607"/>
                </a:lnTo>
                <a:lnTo>
                  <a:pt x="8918651" y="5621688"/>
                </a:lnTo>
                <a:lnTo>
                  <a:pt x="8902772" y="5629703"/>
                </a:lnTo>
                <a:lnTo>
                  <a:pt x="8898724" y="5629379"/>
                </a:lnTo>
                <a:lnTo>
                  <a:pt x="8873099" y="5638628"/>
                </a:lnTo>
                <a:lnTo>
                  <a:pt x="8872234" y="5637889"/>
                </a:lnTo>
                <a:cubicBezTo>
                  <a:pt x="8869712" y="5636443"/>
                  <a:pt x="8866744" y="5635774"/>
                  <a:pt x="8862777" y="5636711"/>
                </a:cubicBezTo>
                <a:cubicBezTo>
                  <a:pt x="8861373" y="5622581"/>
                  <a:pt x="8857449" y="5632426"/>
                  <a:pt x="8845869" y="5636436"/>
                </a:cubicBezTo>
                <a:cubicBezTo>
                  <a:pt x="8841103" y="5615386"/>
                  <a:pt x="8812729" y="5634444"/>
                  <a:pt x="8800548" y="5625084"/>
                </a:cubicBezTo>
                <a:cubicBezTo>
                  <a:pt x="8792146" y="5628504"/>
                  <a:pt x="8783174" y="5631737"/>
                  <a:pt x="8773774" y="5634630"/>
                </a:cubicBezTo>
                <a:lnTo>
                  <a:pt x="8698255" y="5636083"/>
                </a:lnTo>
                <a:lnTo>
                  <a:pt x="8619167" y="5619130"/>
                </a:lnTo>
                <a:cubicBezTo>
                  <a:pt x="8589913" y="5618762"/>
                  <a:pt x="8564581" y="5612466"/>
                  <a:pt x="8539822" y="5616905"/>
                </a:cubicBezTo>
                <a:cubicBezTo>
                  <a:pt x="8529764" y="5612008"/>
                  <a:pt x="8520285" y="5610031"/>
                  <a:pt x="8511094" y="5617360"/>
                </a:cubicBezTo>
                <a:cubicBezTo>
                  <a:pt x="8483794" y="5614914"/>
                  <a:pt x="8477184" y="5604447"/>
                  <a:pt x="8459886" y="5612612"/>
                </a:cubicBezTo>
                <a:cubicBezTo>
                  <a:pt x="8444548" y="5595681"/>
                  <a:pt x="8443640" y="5602142"/>
                  <a:pt x="8436432" y="5606990"/>
                </a:cubicBezTo>
                <a:lnTo>
                  <a:pt x="8435403" y="5607336"/>
                </a:lnTo>
                <a:lnTo>
                  <a:pt x="8433307" y="5604917"/>
                </a:lnTo>
                <a:lnTo>
                  <a:pt x="8428968" y="5603796"/>
                </a:lnTo>
                <a:lnTo>
                  <a:pt x="8417124" y="5604518"/>
                </a:lnTo>
                <a:lnTo>
                  <a:pt x="8412669" y="5605413"/>
                </a:lnTo>
                <a:cubicBezTo>
                  <a:pt x="8409601" y="5605797"/>
                  <a:pt x="8407563" y="5605754"/>
                  <a:pt x="8406152" y="5605396"/>
                </a:cubicBezTo>
                <a:lnTo>
                  <a:pt x="8405989" y="5605197"/>
                </a:lnTo>
                <a:lnTo>
                  <a:pt x="8399884" y="5605568"/>
                </a:lnTo>
                <a:cubicBezTo>
                  <a:pt x="8389582" y="5606652"/>
                  <a:pt x="8379557" y="5608135"/>
                  <a:pt x="8370014" y="5609900"/>
                </a:cubicBezTo>
                <a:cubicBezTo>
                  <a:pt x="8361945" y="5598787"/>
                  <a:pt x="8326685" y="5611914"/>
                  <a:pt x="8330544" y="5590964"/>
                </a:cubicBezTo>
                <a:cubicBezTo>
                  <a:pt x="8317672" y="5592723"/>
                  <a:pt x="8309886" y="5601422"/>
                  <a:pt x="8314221" y="5587682"/>
                </a:cubicBezTo>
                <a:cubicBezTo>
                  <a:pt x="8309983" y="5587866"/>
                  <a:pt x="8307372" y="5586698"/>
                  <a:pt x="8305502" y="5584868"/>
                </a:cubicBezTo>
                <a:lnTo>
                  <a:pt x="8304962" y="5584007"/>
                </a:lnTo>
                <a:lnTo>
                  <a:pt x="8276324" y="5588260"/>
                </a:lnTo>
                <a:lnTo>
                  <a:pt x="8272522" y="5587226"/>
                </a:lnTo>
                <a:lnTo>
                  <a:pt x="8253857" y="5592043"/>
                </a:lnTo>
                <a:lnTo>
                  <a:pt x="8244212" y="5593439"/>
                </a:lnTo>
                <a:lnTo>
                  <a:pt x="8241488" y="5596085"/>
                </a:lnTo>
                <a:cubicBezTo>
                  <a:pt x="8238546" y="5597691"/>
                  <a:pt x="8234330" y="5598384"/>
                  <a:pt x="8227256" y="5597005"/>
                </a:cubicBezTo>
                <a:lnTo>
                  <a:pt x="8225619" y="5596262"/>
                </a:lnTo>
                <a:lnTo>
                  <a:pt x="8213882" y="5600179"/>
                </a:lnTo>
                <a:cubicBezTo>
                  <a:pt x="8210102" y="5601988"/>
                  <a:pt x="8206755" y="5604291"/>
                  <a:pt x="8204045" y="5607275"/>
                </a:cubicBezTo>
                <a:cubicBezTo>
                  <a:pt x="8164079" y="5591326"/>
                  <a:pt x="8126369" y="5605919"/>
                  <a:pt x="8082989" y="5603160"/>
                </a:cubicBezTo>
                <a:cubicBezTo>
                  <a:pt x="8034449" y="5606898"/>
                  <a:pt x="8008954" y="5596936"/>
                  <a:pt x="7976942" y="5598455"/>
                </a:cubicBezTo>
                <a:cubicBezTo>
                  <a:pt x="7962042" y="5600916"/>
                  <a:pt x="7941729" y="5599827"/>
                  <a:pt x="7950121" y="5590893"/>
                </a:cubicBezTo>
                <a:cubicBezTo>
                  <a:pt x="7904855" y="5610014"/>
                  <a:pt x="7778840" y="5612380"/>
                  <a:pt x="7727691" y="5621064"/>
                </a:cubicBezTo>
                <a:cubicBezTo>
                  <a:pt x="7699805" y="5600056"/>
                  <a:pt x="7714922" y="5619495"/>
                  <a:pt x="7685998" y="5615564"/>
                </a:cubicBezTo>
                <a:cubicBezTo>
                  <a:pt x="7693909" y="5634905"/>
                  <a:pt x="7650884" y="5604714"/>
                  <a:pt x="7649302" y="5626541"/>
                </a:cubicBezTo>
                <a:cubicBezTo>
                  <a:pt x="7644089" y="5625134"/>
                  <a:pt x="7639087" y="5623084"/>
                  <a:pt x="7634083" y="5620862"/>
                </a:cubicBezTo>
                <a:lnTo>
                  <a:pt x="7631455" y="5619708"/>
                </a:lnTo>
                <a:lnTo>
                  <a:pt x="7620952" y="5618872"/>
                </a:lnTo>
                <a:lnTo>
                  <a:pt x="7617992" y="5613914"/>
                </a:lnTo>
                <a:lnTo>
                  <a:pt x="7602182" y="5609271"/>
                </a:lnTo>
                <a:cubicBezTo>
                  <a:pt x="7596260" y="5608262"/>
                  <a:pt x="7589888" y="5608028"/>
                  <a:pt x="7582847" y="5609047"/>
                </a:cubicBezTo>
                <a:cubicBezTo>
                  <a:pt x="7565525" y="5617697"/>
                  <a:pt x="7538553" y="5607096"/>
                  <a:pt x="7514158" y="5607737"/>
                </a:cubicBezTo>
                <a:lnTo>
                  <a:pt x="7502955" y="5610415"/>
                </a:lnTo>
                <a:lnTo>
                  <a:pt x="7466391" y="5605949"/>
                </a:lnTo>
                <a:cubicBezTo>
                  <a:pt x="7455982" y="5605083"/>
                  <a:pt x="7445179" y="5604628"/>
                  <a:pt x="7433806" y="5604945"/>
                </a:cubicBezTo>
                <a:lnTo>
                  <a:pt x="7412693" y="5607075"/>
                </a:lnTo>
                <a:lnTo>
                  <a:pt x="7407159" y="5605310"/>
                </a:lnTo>
                <a:cubicBezTo>
                  <a:pt x="7397520" y="5605506"/>
                  <a:pt x="7384763" y="5611721"/>
                  <a:pt x="7385900" y="5604171"/>
                </a:cubicBezTo>
                <a:lnTo>
                  <a:pt x="7375071" y="5606788"/>
                </a:lnTo>
                <a:lnTo>
                  <a:pt x="7364382" y="5600762"/>
                </a:lnTo>
                <a:cubicBezTo>
                  <a:pt x="7363212" y="5599363"/>
                  <a:pt x="7362331" y="5597874"/>
                  <a:pt x="7361770" y="5596347"/>
                </a:cubicBezTo>
                <a:lnTo>
                  <a:pt x="7346641" y="5598329"/>
                </a:lnTo>
                <a:lnTo>
                  <a:pt x="7334238" y="5594014"/>
                </a:lnTo>
                <a:lnTo>
                  <a:pt x="7323426" y="5596835"/>
                </a:lnTo>
                <a:lnTo>
                  <a:pt x="7318938" y="5596200"/>
                </a:lnTo>
                <a:lnTo>
                  <a:pt x="7307784" y="5594065"/>
                </a:lnTo>
                <a:cubicBezTo>
                  <a:pt x="7302066" y="5592568"/>
                  <a:pt x="7295667" y="5590765"/>
                  <a:pt x="7288540" y="5589320"/>
                </a:cubicBezTo>
                <a:lnTo>
                  <a:pt x="7282537" y="5588660"/>
                </a:lnTo>
                <a:lnTo>
                  <a:pt x="7269466" y="5581404"/>
                </a:lnTo>
                <a:cubicBezTo>
                  <a:pt x="7259956" y="5575919"/>
                  <a:pt x="7252471" y="5572223"/>
                  <a:pt x="7244165" y="5575200"/>
                </a:cubicBezTo>
                <a:cubicBezTo>
                  <a:pt x="7230005" y="5568113"/>
                  <a:pt x="7220114" y="5548251"/>
                  <a:pt x="7199619" y="5553550"/>
                </a:cubicBezTo>
                <a:cubicBezTo>
                  <a:pt x="7205839" y="5544552"/>
                  <a:pt x="7176858" y="5552461"/>
                  <a:pt x="7173434" y="5543219"/>
                </a:cubicBezTo>
                <a:cubicBezTo>
                  <a:pt x="7171853" y="5535776"/>
                  <a:pt x="7162694" y="5536440"/>
                  <a:pt x="7155718" y="5533697"/>
                </a:cubicBezTo>
                <a:cubicBezTo>
                  <a:pt x="7150747" y="5526096"/>
                  <a:pt x="7115649" y="5519155"/>
                  <a:pt x="7103430" y="5520249"/>
                </a:cubicBezTo>
                <a:cubicBezTo>
                  <a:pt x="7068988" y="5527813"/>
                  <a:pt x="7041283" y="5497211"/>
                  <a:pt x="7013746" y="5502470"/>
                </a:cubicBezTo>
                <a:cubicBezTo>
                  <a:pt x="7006535" y="5501753"/>
                  <a:pt x="7000557" y="5500031"/>
                  <a:pt x="6995379" y="5497693"/>
                </a:cubicBezTo>
                <a:lnTo>
                  <a:pt x="6982475" y="5489641"/>
                </a:lnTo>
                <a:cubicBezTo>
                  <a:pt x="6982314" y="5487873"/>
                  <a:pt x="6982155" y="5486104"/>
                  <a:pt x="6981994" y="5484335"/>
                </a:cubicBezTo>
                <a:lnTo>
                  <a:pt x="6972355" y="5481074"/>
                </a:lnTo>
                <a:lnTo>
                  <a:pt x="6970394" y="5479383"/>
                </a:lnTo>
                <a:cubicBezTo>
                  <a:pt x="6966663" y="5476135"/>
                  <a:pt x="6962857" y="5473046"/>
                  <a:pt x="6958543" y="5470507"/>
                </a:cubicBezTo>
                <a:cubicBezTo>
                  <a:pt x="6946682" y="5490417"/>
                  <a:pt x="6919886" y="5452192"/>
                  <a:pt x="6918276" y="5472034"/>
                </a:cubicBezTo>
                <a:cubicBezTo>
                  <a:pt x="6892502" y="5461546"/>
                  <a:pt x="6897731" y="5483185"/>
                  <a:pt x="6881046" y="5457070"/>
                </a:cubicBezTo>
                <a:cubicBezTo>
                  <a:pt x="6828055" y="5453051"/>
                  <a:pt x="6839016" y="5431108"/>
                  <a:pt x="6752164" y="5425021"/>
                </a:cubicBezTo>
                <a:cubicBezTo>
                  <a:pt x="6758292" y="5421861"/>
                  <a:pt x="6727733" y="5418470"/>
                  <a:pt x="6724964" y="5414071"/>
                </a:cubicBezTo>
                <a:lnTo>
                  <a:pt x="6683286" y="5432830"/>
                </a:lnTo>
                <a:lnTo>
                  <a:pt x="6644277" y="5429684"/>
                </a:lnTo>
                <a:cubicBezTo>
                  <a:pt x="6602299" y="5429624"/>
                  <a:pt x="6572889" y="5412513"/>
                  <a:pt x="6532914" y="5431205"/>
                </a:cubicBezTo>
                <a:lnTo>
                  <a:pt x="6307459" y="5467087"/>
                </a:lnTo>
                <a:cubicBezTo>
                  <a:pt x="6243940" y="5484756"/>
                  <a:pt x="6232610" y="5506751"/>
                  <a:pt x="6196243" y="5515042"/>
                </a:cubicBezTo>
                <a:cubicBezTo>
                  <a:pt x="6164533" y="5518021"/>
                  <a:pt x="6142666" y="5509345"/>
                  <a:pt x="6099124" y="5516848"/>
                </a:cubicBezTo>
                <a:cubicBezTo>
                  <a:pt x="6076503" y="5515419"/>
                  <a:pt x="6031865" y="5528713"/>
                  <a:pt x="6016077" y="5528642"/>
                </a:cubicBezTo>
                <a:cubicBezTo>
                  <a:pt x="6017142" y="5530608"/>
                  <a:pt x="6008544" y="5532493"/>
                  <a:pt x="6004389" y="5531206"/>
                </a:cubicBezTo>
                <a:cubicBezTo>
                  <a:pt x="5932347" y="5531241"/>
                  <a:pt x="5981006" y="5545600"/>
                  <a:pt x="5933945" y="5538840"/>
                </a:cubicBezTo>
                <a:cubicBezTo>
                  <a:pt x="5905303" y="5539379"/>
                  <a:pt x="5918093" y="5561978"/>
                  <a:pt x="5883936" y="5553807"/>
                </a:cubicBezTo>
                <a:cubicBezTo>
                  <a:pt x="5850054" y="5556990"/>
                  <a:pt x="5832962" y="5567338"/>
                  <a:pt x="5798331" y="5564248"/>
                </a:cubicBezTo>
                <a:cubicBezTo>
                  <a:pt x="5766627" y="5567265"/>
                  <a:pt x="5741097" y="5573248"/>
                  <a:pt x="5712738" y="5573120"/>
                </a:cubicBezTo>
                <a:cubicBezTo>
                  <a:pt x="5703372" y="5576849"/>
                  <a:pt x="5693695" y="5578874"/>
                  <a:pt x="5681342" y="5575621"/>
                </a:cubicBezTo>
                <a:lnTo>
                  <a:pt x="5627167" y="5583215"/>
                </a:lnTo>
                <a:cubicBezTo>
                  <a:pt x="5612183" y="5597917"/>
                  <a:pt x="5611727" y="5586689"/>
                  <a:pt x="5591414" y="5587695"/>
                </a:cubicBezTo>
                <a:cubicBezTo>
                  <a:pt x="5574616" y="5587612"/>
                  <a:pt x="5598133" y="5579413"/>
                  <a:pt x="5583028" y="5580877"/>
                </a:cubicBezTo>
                <a:cubicBezTo>
                  <a:pt x="5569804" y="5586020"/>
                  <a:pt x="5562718" y="5576982"/>
                  <a:pt x="5549426" y="5582858"/>
                </a:cubicBezTo>
                <a:cubicBezTo>
                  <a:pt x="5559299" y="5589013"/>
                  <a:pt x="5515978" y="5586206"/>
                  <a:pt x="5519999" y="5592246"/>
                </a:cubicBezTo>
                <a:cubicBezTo>
                  <a:pt x="5498728" y="5585844"/>
                  <a:pt x="5500813" y="5597206"/>
                  <a:pt x="5480028" y="5597282"/>
                </a:cubicBezTo>
                <a:cubicBezTo>
                  <a:pt x="5468519" y="5595356"/>
                  <a:pt x="5461753" y="5595717"/>
                  <a:pt x="5456175" y="5600371"/>
                </a:cubicBezTo>
                <a:cubicBezTo>
                  <a:pt x="5402444" y="5590675"/>
                  <a:pt x="5431269" y="5603179"/>
                  <a:pt x="5388463" y="5602638"/>
                </a:cubicBezTo>
                <a:cubicBezTo>
                  <a:pt x="5350589" y="5601042"/>
                  <a:pt x="5310318" y="5602266"/>
                  <a:pt x="5265898" y="5591830"/>
                </a:cubicBezTo>
                <a:cubicBezTo>
                  <a:pt x="5256434" y="5588423"/>
                  <a:pt x="5240914" y="5588853"/>
                  <a:pt x="5231231" y="5592790"/>
                </a:cubicBezTo>
                <a:cubicBezTo>
                  <a:pt x="5229565" y="5593467"/>
                  <a:pt x="5228139" y="5594226"/>
                  <a:pt x="5226996" y="5595040"/>
                </a:cubicBezTo>
                <a:cubicBezTo>
                  <a:pt x="5199121" y="5587151"/>
                  <a:pt x="5190547" y="5594087"/>
                  <a:pt x="5175988" y="5588131"/>
                </a:cubicBezTo>
                <a:cubicBezTo>
                  <a:pt x="5141664" y="5589465"/>
                  <a:pt x="5120774" y="5599921"/>
                  <a:pt x="5107470" y="5594771"/>
                </a:cubicBezTo>
                <a:cubicBezTo>
                  <a:pt x="5082783" y="5597686"/>
                  <a:pt x="5044558" y="5603218"/>
                  <a:pt x="5027868" y="5605624"/>
                </a:cubicBezTo>
                <a:cubicBezTo>
                  <a:pt x="5023394" y="5609716"/>
                  <a:pt x="5015008" y="5608373"/>
                  <a:pt x="5007324" y="5609209"/>
                </a:cubicBezTo>
                <a:cubicBezTo>
                  <a:pt x="4999584" y="5613033"/>
                  <a:pt x="4963661" y="5613313"/>
                  <a:pt x="4952559" y="5611402"/>
                </a:cubicBezTo>
                <a:lnTo>
                  <a:pt x="4826081" y="5616191"/>
                </a:lnTo>
                <a:lnTo>
                  <a:pt x="4823501" y="5619174"/>
                </a:lnTo>
                <a:lnTo>
                  <a:pt x="4813093" y="5620026"/>
                </a:lnTo>
                <a:lnTo>
                  <a:pt x="4810563" y="5620787"/>
                </a:lnTo>
                <a:cubicBezTo>
                  <a:pt x="4805739" y="5622253"/>
                  <a:pt x="4800910" y="5623620"/>
                  <a:pt x="4795818" y="5624618"/>
                </a:cubicBezTo>
                <a:cubicBezTo>
                  <a:pt x="4792594" y="5611984"/>
                  <a:pt x="4751975" y="5631029"/>
                  <a:pt x="4758404" y="5619510"/>
                </a:cubicBezTo>
                <a:cubicBezTo>
                  <a:pt x="4729867" y="5622800"/>
                  <a:pt x="4743470" y="5610974"/>
                  <a:pt x="4717254" y="5624155"/>
                </a:cubicBezTo>
                <a:cubicBezTo>
                  <a:pt x="4665606" y="5620882"/>
                  <a:pt x="4638526" y="5634254"/>
                  <a:pt x="4591958" y="5624710"/>
                </a:cubicBezTo>
                <a:cubicBezTo>
                  <a:pt x="4600998" y="5629613"/>
                  <a:pt x="4491255" y="5629123"/>
                  <a:pt x="4476215" y="5628210"/>
                </a:cubicBezTo>
                <a:lnTo>
                  <a:pt x="4425193" y="5627414"/>
                </a:lnTo>
                <a:lnTo>
                  <a:pt x="4383866" y="5626546"/>
                </a:lnTo>
                <a:lnTo>
                  <a:pt x="4385596" y="5634646"/>
                </a:lnTo>
                <a:cubicBezTo>
                  <a:pt x="4373497" y="5634009"/>
                  <a:pt x="4366105" y="5636763"/>
                  <a:pt x="4360864" y="5641173"/>
                </a:cubicBezTo>
                <a:lnTo>
                  <a:pt x="4328321" y="5626332"/>
                </a:lnTo>
                <a:lnTo>
                  <a:pt x="4309842" y="5626471"/>
                </a:lnTo>
                <a:lnTo>
                  <a:pt x="4277424" y="5631598"/>
                </a:lnTo>
                <a:lnTo>
                  <a:pt x="4266627" y="5633969"/>
                </a:lnTo>
                <a:lnTo>
                  <a:pt x="4185525" y="5617508"/>
                </a:lnTo>
                <a:lnTo>
                  <a:pt x="4177617" y="5610903"/>
                </a:lnTo>
                <a:cubicBezTo>
                  <a:pt x="4169135" y="5606836"/>
                  <a:pt x="4157063" y="5604954"/>
                  <a:pt x="4136948" y="5608031"/>
                </a:cubicBezTo>
                <a:lnTo>
                  <a:pt x="4132323" y="5609784"/>
                </a:lnTo>
                <a:lnTo>
                  <a:pt x="4098620" y="5599672"/>
                </a:lnTo>
                <a:cubicBezTo>
                  <a:pt x="4087744" y="5595070"/>
                  <a:pt x="3971360" y="5589278"/>
                  <a:pt x="3963475" y="5581841"/>
                </a:cubicBezTo>
                <a:cubicBezTo>
                  <a:pt x="3836034" y="5600252"/>
                  <a:pt x="3827261" y="5567580"/>
                  <a:pt x="3703613" y="5572482"/>
                </a:cubicBezTo>
                <a:cubicBezTo>
                  <a:pt x="3596526" y="5522697"/>
                  <a:pt x="3528981" y="5553020"/>
                  <a:pt x="3432987" y="5545768"/>
                </a:cubicBezTo>
                <a:cubicBezTo>
                  <a:pt x="3341557" y="5540666"/>
                  <a:pt x="3299222" y="5556776"/>
                  <a:pt x="3176381" y="5556110"/>
                </a:cubicBezTo>
                <a:cubicBezTo>
                  <a:pt x="3046225" y="5545252"/>
                  <a:pt x="2856562" y="5551022"/>
                  <a:pt x="2710156" y="5527517"/>
                </a:cubicBezTo>
                <a:cubicBezTo>
                  <a:pt x="2595124" y="5519951"/>
                  <a:pt x="2594726" y="5525545"/>
                  <a:pt x="2550206" y="5524958"/>
                </a:cubicBezTo>
                <a:cubicBezTo>
                  <a:pt x="2535402" y="5528183"/>
                  <a:pt x="2457214" y="5518753"/>
                  <a:pt x="2443041" y="5523990"/>
                </a:cubicBezTo>
                <a:lnTo>
                  <a:pt x="2435613" y="5526704"/>
                </a:lnTo>
                <a:lnTo>
                  <a:pt x="2405682" y="5528307"/>
                </a:lnTo>
                <a:lnTo>
                  <a:pt x="2397487" y="5540337"/>
                </a:lnTo>
                <a:lnTo>
                  <a:pt x="2297454" y="5550765"/>
                </a:lnTo>
                <a:cubicBezTo>
                  <a:pt x="2230952" y="5521480"/>
                  <a:pt x="2174171" y="5556417"/>
                  <a:pt x="2056700" y="5555489"/>
                </a:cubicBezTo>
                <a:cubicBezTo>
                  <a:pt x="2025568" y="5545373"/>
                  <a:pt x="1901680" y="5520750"/>
                  <a:pt x="1878530" y="5535330"/>
                </a:cubicBezTo>
                <a:lnTo>
                  <a:pt x="1859292" y="5535461"/>
                </a:lnTo>
                <a:lnTo>
                  <a:pt x="1835626" y="5533793"/>
                </a:lnTo>
                <a:cubicBezTo>
                  <a:pt x="1823131" y="5534628"/>
                  <a:pt x="1810151" y="5536942"/>
                  <a:pt x="1798939" y="5540285"/>
                </a:cubicBezTo>
                <a:lnTo>
                  <a:pt x="1779046" y="5549949"/>
                </a:lnTo>
                <a:lnTo>
                  <a:pt x="1772421" y="5549018"/>
                </a:lnTo>
                <a:lnTo>
                  <a:pt x="1772052" y="5545689"/>
                </a:lnTo>
                <a:cubicBezTo>
                  <a:pt x="1758274" y="5534165"/>
                  <a:pt x="1670822" y="5556887"/>
                  <a:pt x="1711543" y="5534558"/>
                </a:cubicBezTo>
                <a:cubicBezTo>
                  <a:pt x="1696140" y="5533324"/>
                  <a:pt x="1670188" y="5488258"/>
                  <a:pt x="1631462" y="5491807"/>
                </a:cubicBezTo>
                <a:cubicBezTo>
                  <a:pt x="1579148" y="5498877"/>
                  <a:pt x="1591754" y="5486800"/>
                  <a:pt x="1538763" y="5482781"/>
                </a:cubicBezTo>
                <a:cubicBezTo>
                  <a:pt x="1522078" y="5456666"/>
                  <a:pt x="1527306" y="5478305"/>
                  <a:pt x="1501533" y="5467817"/>
                </a:cubicBezTo>
                <a:cubicBezTo>
                  <a:pt x="1499922" y="5487659"/>
                  <a:pt x="1473126" y="5449434"/>
                  <a:pt x="1461266" y="5469343"/>
                </a:cubicBezTo>
                <a:cubicBezTo>
                  <a:pt x="1456951" y="5466804"/>
                  <a:pt x="1453146" y="5463716"/>
                  <a:pt x="1449415" y="5460467"/>
                </a:cubicBezTo>
                <a:lnTo>
                  <a:pt x="1447454" y="5458776"/>
                </a:lnTo>
                <a:lnTo>
                  <a:pt x="1437814" y="5455515"/>
                </a:lnTo>
                <a:lnTo>
                  <a:pt x="1437334" y="5450209"/>
                </a:lnTo>
                <a:lnTo>
                  <a:pt x="1424429" y="5442157"/>
                </a:lnTo>
                <a:cubicBezTo>
                  <a:pt x="1419251" y="5439819"/>
                  <a:pt x="1413273" y="5438098"/>
                  <a:pt x="1406063" y="5437380"/>
                </a:cubicBezTo>
                <a:cubicBezTo>
                  <a:pt x="1378526" y="5442640"/>
                  <a:pt x="1350821" y="5412037"/>
                  <a:pt x="1316379" y="5419601"/>
                </a:cubicBezTo>
                <a:cubicBezTo>
                  <a:pt x="1304160" y="5420695"/>
                  <a:pt x="1269061" y="5413755"/>
                  <a:pt x="1264090" y="5406153"/>
                </a:cubicBezTo>
                <a:cubicBezTo>
                  <a:pt x="1257115" y="5403410"/>
                  <a:pt x="1247955" y="5404075"/>
                  <a:pt x="1246374" y="5396631"/>
                </a:cubicBezTo>
                <a:cubicBezTo>
                  <a:pt x="1242951" y="5387390"/>
                  <a:pt x="1213970" y="5395299"/>
                  <a:pt x="1220190" y="5386301"/>
                </a:cubicBezTo>
                <a:cubicBezTo>
                  <a:pt x="1199695" y="5391599"/>
                  <a:pt x="1189803" y="5371737"/>
                  <a:pt x="1175643" y="5364651"/>
                </a:cubicBezTo>
                <a:cubicBezTo>
                  <a:pt x="1167337" y="5367627"/>
                  <a:pt x="1159852" y="5363931"/>
                  <a:pt x="1150342" y="5358447"/>
                </a:cubicBezTo>
                <a:lnTo>
                  <a:pt x="1112024" y="5345786"/>
                </a:lnTo>
                <a:lnTo>
                  <a:pt x="1100870" y="5343651"/>
                </a:lnTo>
                <a:lnTo>
                  <a:pt x="1096383" y="5343015"/>
                </a:lnTo>
                <a:lnTo>
                  <a:pt x="1058039" y="5343504"/>
                </a:lnTo>
                <a:cubicBezTo>
                  <a:pt x="1057478" y="5341976"/>
                  <a:pt x="1056597" y="5340487"/>
                  <a:pt x="1055426" y="5339088"/>
                </a:cubicBezTo>
                <a:lnTo>
                  <a:pt x="1044738" y="5333063"/>
                </a:lnTo>
                <a:lnTo>
                  <a:pt x="1033909" y="5335680"/>
                </a:lnTo>
                <a:cubicBezTo>
                  <a:pt x="1035046" y="5328129"/>
                  <a:pt x="1022289" y="5334344"/>
                  <a:pt x="1012649" y="5334541"/>
                </a:cubicBezTo>
                <a:lnTo>
                  <a:pt x="1007115" y="5332775"/>
                </a:lnTo>
                <a:lnTo>
                  <a:pt x="987447" y="5346462"/>
                </a:lnTo>
                <a:cubicBezTo>
                  <a:pt x="976074" y="5346779"/>
                  <a:pt x="963827" y="5334768"/>
                  <a:pt x="953418" y="5333901"/>
                </a:cubicBezTo>
                <a:lnTo>
                  <a:pt x="916854" y="5329435"/>
                </a:lnTo>
                <a:lnTo>
                  <a:pt x="905651" y="5332114"/>
                </a:lnTo>
                <a:cubicBezTo>
                  <a:pt x="881256" y="5332755"/>
                  <a:pt x="855727" y="5330820"/>
                  <a:pt x="838405" y="5339470"/>
                </a:cubicBezTo>
                <a:cubicBezTo>
                  <a:pt x="831364" y="5340489"/>
                  <a:pt x="823548" y="5331589"/>
                  <a:pt x="817627" y="5330580"/>
                </a:cubicBezTo>
                <a:lnTo>
                  <a:pt x="801817" y="5325937"/>
                </a:lnTo>
                <a:lnTo>
                  <a:pt x="798857" y="5320979"/>
                </a:lnTo>
                <a:lnTo>
                  <a:pt x="788354" y="5320143"/>
                </a:lnTo>
                <a:lnTo>
                  <a:pt x="785726" y="5318989"/>
                </a:lnTo>
                <a:cubicBezTo>
                  <a:pt x="780721" y="5316767"/>
                  <a:pt x="775719" y="5314716"/>
                  <a:pt x="770507" y="5313309"/>
                </a:cubicBezTo>
                <a:cubicBezTo>
                  <a:pt x="768924" y="5335137"/>
                  <a:pt x="725899" y="5304945"/>
                  <a:pt x="733810" y="5324286"/>
                </a:cubicBezTo>
                <a:cubicBezTo>
                  <a:pt x="704886" y="5320356"/>
                  <a:pt x="720003" y="5339795"/>
                  <a:pt x="692117" y="5318786"/>
                </a:cubicBezTo>
                <a:cubicBezTo>
                  <a:pt x="640968" y="5327470"/>
                  <a:pt x="620209" y="5334772"/>
                  <a:pt x="574943" y="5327578"/>
                </a:cubicBezTo>
                <a:cubicBezTo>
                  <a:pt x="533141" y="5325624"/>
                  <a:pt x="480989" y="5305543"/>
                  <a:pt x="441302" y="5307062"/>
                </a:cubicBezTo>
                <a:cubicBezTo>
                  <a:pt x="381194" y="5308098"/>
                  <a:pt x="355572" y="5361507"/>
                  <a:pt x="336819" y="5336690"/>
                </a:cubicBezTo>
                <a:cubicBezTo>
                  <a:pt x="308424" y="5343088"/>
                  <a:pt x="294704" y="5344301"/>
                  <a:pt x="270932" y="5345451"/>
                </a:cubicBezTo>
                <a:lnTo>
                  <a:pt x="194189" y="5343588"/>
                </a:lnTo>
                <a:lnTo>
                  <a:pt x="192552" y="5342845"/>
                </a:lnTo>
                <a:cubicBezTo>
                  <a:pt x="185478" y="5341467"/>
                  <a:pt x="181262" y="5342160"/>
                  <a:pt x="178320" y="5343766"/>
                </a:cubicBezTo>
                <a:lnTo>
                  <a:pt x="175596" y="5346411"/>
                </a:lnTo>
                <a:lnTo>
                  <a:pt x="147287" y="5352625"/>
                </a:lnTo>
                <a:lnTo>
                  <a:pt x="114847" y="5355844"/>
                </a:lnTo>
                <a:lnTo>
                  <a:pt x="114306" y="5354983"/>
                </a:lnTo>
                <a:cubicBezTo>
                  <a:pt x="110042" y="5353823"/>
                  <a:pt x="100016" y="5353058"/>
                  <a:pt x="89264" y="5348886"/>
                </a:cubicBezTo>
                <a:cubicBezTo>
                  <a:pt x="93123" y="5327937"/>
                  <a:pt x="57863" y="5341064"/>
                  <a:pt x="49794" y="5329950"/>
                </a:cubicBezTo>
                <a:cubicBezTo>
                  <a:pt x="40251" y="5331715"/>
                  <a:pt x="30226" y="5333199"/>
                  <a:pt x="19924" y="5334282"/>
                </a:cubicBezTo>
                <a:lnTo>
                  <a:pt x="13819" y="5334653"/>
                </a:lnTo>
                <a:lnTo>
                  <a:pt x="13657" y="5334455"/>
                </a:lnTo>
                <a:cubicBezTo>
                  <a:pt x="12246" y="5334096"/>
                  <a:pt x="10207" y="5334053"/>
                  <a:pt x="7139" y="5334438"/>
                </a:cubicBezTo>
                <a:lnTo>
                  <a:pt x="2684" y="5335333"/>
                </a:lnTo>
                <a:lnTo>
                  <a:pt x="0" y="5335496"/>
                </a:lnTo>
                <a:lnTo>
                  <a:pt x="0" y="10592"/>
                </a:lnTo>
                <a:lnTo>
                  <a:pt x="11243827" y="0"/>
                </a:lnTo>
                <a:close/>
              </a:path>
            </a:pathLst>
          </a:custGeom>
          <a:solidFill>
            <a:schemeClr val="bg1">
              <a:alpha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742018D-8BCA-18A2-6049-D0EA68311BB8}"/>
              </a:ext>
            </a:extLst>
          </p:cNvPr>
          <p:cNvSpPr>
            <a:spLocks noGrp="1"/>
          </p:cNvSpPr>
          <p:nvPr>
            <p:ph type="title"/>
          </p:nvPr>
        </p:nvSpPr>
        <p:spPr>
          <a:xfrm>
            <a:off x="1629751" y="1059116"/>
            <a:ext cx="8924392" cy="933486"/>
          </a:xfrm>
        </p:spPr>
        <p:txBody>
          <a:bodyPr>
            <a:normAutofit/>
          </a:bodyPr>
          <a:lstStyle/>
          <a:p>
            <a:pPr algn="ctr"/>
            <a:r>
              <a:rPr lang="en-US" dirty="0">
                <a:latin typeface="Times New Roman" panose="02020603050405020304" pitchFamily="18" charset="0"/>
                <a:cs typeface="Times New Roman" panose="02020603050405020304" pitchFamily="18" charset="0"/>
              </a:rPr>
              <a:t>Interventions</a:t>
            </a:r>
          </a:p>
        </p:txBody>
      </p:sp>
      <p:sp>
        <p:nvSpPr>
          <p:cNvPr id="14" name="Rectangle 6">
            <a:extLst>
              <a:ext uri="{FF2B5EF4-FFF2-40B4-BE49-F238E27FC236}">
                <a16:creationId xmlns:a16="http://schemas.microsoft.com/office/drawing/2014/main" id="{16A12243-4887-4E89-8347-1146AE5D14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21727" y="351737"/>
            <a:ext cx="1348547" cy="407804"/>
          </a:xfrm>
          <a:custGeom>
            <a:avLst/>
            <a:gdLst>
              <a:gd name="connsiteX0" fmla="*/ 0 w 2142503"/>
              <a:gd name="connsiteY0" fmla="*/ 0 h 571500"/>
              <a:gd name="connsiteX1" fmla="*/ 2142503 w 2142503"/>
              <a:gd name="connsiteY1" fmla="*/ 0 h 571500"/>
              <a:gd name="connsiteX2" fmla="*/ 2142503 w 2142503"/>
              <a:gd name="connsiteY2" fmla="*/ 571500 h 571500"/>
              <a:gd name="connsiteX3" fmla="*/ 0 w 2142503"/>
              <a:gd name="connsiteY3" fmla="*/ 571500 h 571500"/>
              <a:gd name="connsiteX4" fmla="*/ 0 w 2142503"/>
              <a:gd name="connsiteY4" fmla="*/ 0 h 571500"/>
              <a:gd name="connsiteX0" fmla="*/ 0 w 2142503"/>
              <a:gd name="connsiteY0" fmla="*/ 0 h 582145"/>
              <a:gd name="connsiteX1" fmla="*/ 2142503 w 2142503"/>
              <a:gd name="connsiteY1" fmla="*/ 0 h 582145"/>
              <a:gd name="connsiteX2" fmla="*/ 2142503 w 2142503"/>
              <a:gd name="connsiteY2" fmla="*/ 571500 h 582145"/>
              <a:gd name="connsiteX3" fmla="*/ 2050917 w 2142503"/>
              <a:gd name="connsiteY3" fmla="*/ 582088 h 582145"/>
              <a:gd name="connsiteX4" fmla="*/ 0 w 2142503"/>
              <a:gd name="connsiteY4" fmla="*/ 571500 h 582145"/>
              <a:gd name="connsiteX5" fmla="*/ 0 w 2142503"/>
              <a:gd name="connsiteY5" fmla="*/ 0 h 582145"/>
              <a:gd name="connsiteX0" fmla="*/ 0 w 2159832"/>
              <a:gd name="connsiteY0" fmla="*/ 0 h 582145"/>
              <a:gd name="connsiteX1" fmla="*/ 2142503 w 2159832"/>
              <a:gd name="connsiteY1" fmla="*/ 0 h 582145"/>
              <a:gd name="connsiteX2" fmla="*/ 2159829 w 2159832"/>
              <a:gd name="connsiteY2" fmla="*/ 96526 h 582145"/>
              <a:gd name="connsiteX3" fmla="*/ 2142503 w 2159832"/>
              <a:gd name="connsiteY3" fmla="*/ 571500 h 582145"/>
              <a:gd name="connsiteX4" fmla="*/ 2050917 w 2159832"/>
              <a:gd name="connsiteY4" fmla="*/ 582088 h 582145"/>
              <a:gd name="connsiteX5" fmla="*/ 0 w 2159832"/>
              <a:gd name="connsiteY5" fmla="*/ 571500 h 582145"/>
              <a:gd name="connsiteX6" fmla="*/ 0 w 2159832"/>
              <a:gd name="connsiteY6" fmla="*/ 0 h 582145"/>
              <a:gd name="connsiteX0" fmla="*/ 0 w 2159832"/>
              <a:gd name="connsiteY0" fmla="*/ 12386 h 594531"/>
              <a:gd name="connsiteX1" fmla="*/ 67826 w 2159832"/>
              <a:gd name="connsiteY1" fmla="*/ 0 h 594531"/>
              <a:gd name="connsiteX2" fmla="*/ 2142503 w 2159832"/>
              <a:gd name="connsiteY2" fmla="*/ 12386 h 594531"/>
              <a:gd name="connsiteX3" fmla="*/ 2159829 w 2159832"/>
              <a:gd name="connsiteY3" fmla="*/ 108912 h 594531"/>
              <a:gd name="connsiteX4" fmla="*/ 2142503 w 2159832"/>
              <a:gd name="connsiteY4" fmla="*/ 583886 h 594531"/>
              <a:gd name="connsiteX5" fmla="*/ 2050917 w 2159832"/>
              <a:gd name="connsiteY5" fmla="*/ 594474 h 594531"/>
              <a:gd name="connsiteX6" fmla="*/ 0 w 2159832"/>
              <a:gd name="connsiteY6" fmla="*/ 583886 h 594531"/>
              <a:gd name="connsiteX7" fmla="*/ 0 w 2159832"/>
              <a:gd name="connsiteY7" fmla="*/ 12386 h 594531"/>
              <a:gd name="connsiteX0" fmla="*/ 0 w 2168908"/>
              <a:gd name="connsiteY0" fmla="*/ 26000 h 594531"/>
              <a:gd name="connsiteX1" fmla="*/ 76902 w 2168908"/>
              <a:gd name="connsiteY1" fmla="*/ 0 h 594531"/>
              <a:gd name="connsiteX2" fmla="*/ 2151579 w 2168908"/>
              <a:gd name="connsiteY2" fmla="*/ 12386 h 594531"/>
              <a:gd name="connsiteX3" fmla="*/ 2168905 w 2168908"/>
              <a:gd name="connsiteY3" fmla="*/ 108912 h 594531"/>
              <a:gd name="connsiteX4" fmla="*/ 2151579 w 2168908"/>
              <a:gd name="connsiteY4" fmla="*/ 583886 h 594531"/>
              <a:gd name="connsiteX5" fmla="*/ 2059993 w 2168908"/>
              <a:gd name="connsiteY5" fmla="*/ 594474 h 594531"/>
              <a:gd name="connsiteX6" fmla="*/ 9076 w 2168908"/>
              <a:gd name="connsiteY6" fmla="*/ 583886 h 594531"/>
              <a:gd name="connsiteX7" fmla="*/ 0 w 2168908"/>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147197 w 2316105"/>
              <a:gd name="connsiteY0" fmla="*/ 26000 h 594531"/>
              <a:gd name="connsiteX1" fmla="*/ 224099 w 2316105"/>
              <a:gd name="connsiteY1" fmla="*/ 0 h 594531"/>
              <a:gd name="connsiteX2" fmla="*/ 2298776 w 2316105"/>
              <a:gd name="connsiteY2" fmla="*/ 12386 h 594531"/>
              <a:gd name="connsiteX3" fmla="*/ 2316102 w 2316105"/>
              <a:gd name="connsiteY3" fmla="*/ 108912 h 594531"/>
              <a:gd name="connsiteX4" fmla="*/ 2298776 w 2316105"/>
              <a:gd name="connsiteY4" fmla="*/ 583886 h 594531"/>
              <a:gd name="connsiteX5" fmla="*/ 2207190 w 2316105"/>
              <a:gd name="connsiteY5" fmla="*/ 594474 h 594531"/>
              <a:gd name="connsiteX6" fmla="*/ 156273 w 2316105"/>
              <a:gd name="connsiteY6" fmla="*/ 583886 h 594531"/>
              <a:gd name="connsiteX7" fmla="*/ 142416 w 2316105"/>
              <a:gd name="connsiteY7" fmla="*/ 235975 h 594531"/>
              <a:gd name="connsiteX8" fmla="*/ 147197 w 2316105"/>
              <a:gd name="connsiteY8" fmla="*/ 26000 h 594531"/>
              <a:gd name="connsiteX0" fmla="*/ 154684 w 2323592"/>
              <a:gd name="connsiteY0" fmla="*/ 26000 h 594531"/>
              <a:gd name="connsiteX1" fmla="*/ 231586 w 2323592"/>
              <a:gd name="connsiteY1" fmla="*/ 0 h 594531"/>
              <a:gd name="connsiteX2" fmla="*/ 2306263 w 2323592"/>
              <a:gd name="connsiteY2" fmla="*/ 12386 h 594531"/>
              <a:gd name="connsiteX3" fmla="*/ 2323589 w 2323592"/>
              <a:gd name="connsiteY3" fmla="*/ 108912 h 594531"/>
              <a:gd name="connsiteX4" fmla="*/ 2306263 w 2323592"/>
              <a:gd name="connsiteY4" fmla="*/ 583886 h 594531"/>
              <a:gd name="connsiteX5" fmla="*/ 2214677 w 2323592"/>
              <a:gd name="connsiteY5" fmla="*/ 594474 h 594531"/>
              <a:gd name="connsiteX6" fmla="*/ 163760 w 2323592"/>
              <a:gd name="connsiteY6" fmla="*/ 583886 h 594531"/>
              <a:gd name="connsiteX7" fmla="*/ 158979 w 2323592"/>
              <a:gd name="connsiteY7" fmla="*/ 403879 h 594531"/>
              <a:gd name="connsiteX8" fmla="*/ 149903 w 2323592"/>
              <a:gd name="connsiteY8" fmla="*/ 235975 h 594531"/>
              <a:gd name="connsiteX9" fmla="*/ 154684 w 2323592"/>
              <a:gd name="connsiteY9" fmla="*/ 26000 h 594531"/>
              <a:gd name="connsiteX0" fmla="*/ 13665 w 2182573"/>
              <a:gd name="connsiteY0" fmla="*/ 26000 h 594531"/>
              <a:gd name="connsiteX1" fmla="*/ 90567 w 2182573"/>
              <a:gd name="connsiteY1" fmla="*/ 0 h 594531"/>
              <a:gd name="connsiteX2" fmla="*/ 2165244 w 2182573"/>
              <a:gd name="connsiteY2" fmla="*/ 12386 h 594531"/>
              <a:gd name="connsiteX3" fmla="*/ 2182570 w 2182573"/>
              <a:gd name="connsiteY3" fmla="*/ 108912 h 594531"/>
              <a:gd name="connsiteX4" fmla="*/ 2165244 w 2182573"/>
              <a:gd name="connsiteY4" fmla="*/ 583886 h 594531"/>
              <a:gd name="connsiteX5" fmla="*/ 2073658 w 2182573"/>
              <a:gd name="connsiteY5" fmla="*/ 594474 h 594531"/>
              <a:gd name="connsiteX6" fmla="*/ 22741 w 2182573"/>
              <a:gd name="connsiteY6" fmla="*/ 583886 h 594531"/>
              <a:gd name="connsiteX7" fmla="*/ 17960 w 2182573"/>
              <a:gd name="connsiteY7" fmla="*/ 403879 h 594531"/>
              <a:gd name="connsiteX8" fmla="*/ 8884 w 2182573"/>
              <a:gd name="connsiteY8" fmla="*/ 235975 h 594531"/>
              <a:gd name="connsiteX9" fmla="*/ 13665 w 2182573"/>
              <a:gd name="connsiteY9" fmla="*/ 26000 h 594531"/>
              <a:gd name="connsiteX0" fmla="*/ 13665 w 2202120"/>
              <a:gd name="connsiteY0" fmla="*/ 26000 h 594531"/>
              <a:gd name="connsiteX1" fmla="*/ 90567 w 2202120"/>
              <a:gd name="connsiteY1" fmla="*/ 0 h 594531"/>
              <a:gd name="connsiteX2" fmla="*/ 2165244 w 2202120"/>
              <a:gd name="connsiteY2" fmla="*/ 12386 h 594531"/>
              <a:gd name="connsiteX3" fmla="*/ 2182570 w 2202120"/>
              <a:gd name="connsiteY3" fmla="*/ 108912 h 594531"/>
              <a:gd name="connsiteX4" fmla="*/ 2192471 w 2202120"/>
              <a:gd name="connsiteY4" fmla="*/ 583886 h 594531"/>
              <a:gd name="connsiteX5" fmla="*/ 2073658 w 2202120"/>
              <a:gd name="connsiteY5" fmla="*/ 594474 h 594531"/>
              <a:gd name="connsiteX6" fmla="*/ 22741 w 2202120"/>
              <a:gd name="connsiteY6" fmla="*/ 583886 h 594531"/>
              <a:gd name="connsiteX7" fmla="*/ 17960 w 2202120"/>
              <a:gd name="connsiteY7" fmla="*/ 403879 h 594531"/>
              <a:gd name="connsiteX8" fmla="*/ 8884 w 2202120"/>
              <a:gd name="connsiteY8" fmla="*/ 235975 h 594531"/>
              <a:gd name="connsiteX9" fmla="*/ 13665 w 2202120"/>
              <a:gd name="connsiteY9" fmla="*/ 26000 h 594531"/>
              <a:gd name="connsiteX0" fmla="*/ 13665 w 2202036"/>
              <a:gd name="connsiteY0" fmla="*/ 26000 h 594531"/>
              <a:gd name="connsiteX1" fmla="*/ 90567 w 2202036"/>
              <a:gd name="connsiteY1" fmla="*/ 0 h 594531"/>
              <a:gd name="connsiteX2" fmla="*/ 2165244 w 2202036"/>
              <a:gd name="connsiteY2" fmla="*/ 12386 h 594531"/>
              <a:gd name="connsiteX3" fmla="*/ 2182570 w 2202036"/>
              <a:gd name="connsiteY3" fmla="*/ 108912 h 594531"/>
              <a:gd name="connsiteX4" fmla="*/ 2191645 w 2202036"/>
              <a:gd name="connsiteY4" fmla="*/ 422031 h 594531"/>
              <a:gd name="connsiteX5" fmla="*/ 2192471 w 2202036"/>
              <a:gd name="connsiteY5" fmla="*/ 583886 h 594531"/>
              <a:gd name="connsiteX6" fmla="*/ 2073658 w 2202036"/>
              <a:gd name="connsiteY6" fmla="*/ 594474 h 594531"/>
              <a:gd name="connsiteX7" fmla="*/ 22741 w 2202036"/>
              <a:gd name="connsiteY7" fmla="*/ 583886 h 594531"/>
              <a:gd name="connsiteX8" fmla="*/ 17960 w 2202036"/>
              <a:gd name="connsiteY8" fmla="*/ 403879 h 594531"/>
              <a:gd name="connsiteX9" fmla="*/ 8884 w 2202036"/>
              <a:gd name="connsiteY9" fmla="*/ 235975 h 594531"/>
              <a:gd name="connsiteX10" fmla="*/ 13665 w 2202036"/>
              <a:gd name="connsiteY10" fmla="*/ 26000 h 594531"/>
              <a:gd name="connsiteX0" fmla="*/ 142254 w 2330625"/>
              <a:gd name="connsiteY0" fmla="*/ 26000 h 594531"/>
              <a:gd name="connsiteX1" fmla="*/ 219156 w 2330625"/>
              <a:gd name="connsiteY1" fmla="*/ 0 h 594531"/>
              <a:gd name="connsiteX2" fmla="*/ 2293833 w 2330625"/>
              <a:gd name="connsiteY2" fmla="*/ 12386 h 594531"/>
              <a:gd name="connsiteX3" fmla="*/ 2311159 w 2330625"/>
              <a:gd name="connsiteY3" fmla="*/ 108912 h 594531"/>
              <a:gd name="connsiteX4" fmla="*/ 2320234 w 2330625"/>
              <a:gd name="connsiteY4" fmla="*/ 422031 h 594531"/>
              <a:gd name="connsiteX5" fmla="*/ 2321060 w 2330625"/>
              <a:gd name="connsiteY5" fmla="*/ 583886 h 594531"/>
              <a:gd name="connsiteX6" fmla="*/ 2202247 w 2330625"/>
              <a:gd name="connsiteY6" fmla="*/ 594474 h 594531"/>
              <a:gd name="connsiteX7" fmla="*/ 151330 w 2330625"/>
              <a:gd name="connsiteY7" fmla="*/ 583886 h 594531"/>
              <a:gd name="connsiteX8" fmla="*/ 155624 w 2330625"/>
              <a:gd name="connsiteY8" fmla="*/ 512790 h 594531"/>
              <a:gd name="connsiteX9" fmla="*/ 146549 w 2330625"/>
              <a:gd name="connsiteY9" fmla="*/ 403879 h 594531"/>
              <a:gd name="connsiteX10" fmla="*/ 137473 w 2330625"/>
              <a:gd name="connsiteY10" fmla="*/ 235975 h 594531"/>
              <a:gd name="connsiteX11" fmla="*/ 142254 w 2330625"/>
              <a:gd name="connsiteY11" fmla="*/ 26000 h 594531"/>
              <a:gd name="connsiteX0" fmla="*/ 13413 w 2201784"/>
              <a:gd name="connsiteY0" fmla="*/ 26000 h 594531"/>
              <a:gd name="connsiteX1" fmla="*/ 90315 w 2201784"/>
              <a:gd name="connsiteY1" fmla="*/ 0 h 594531"/>
              <a:gd name="connsiteX2" fmla="*/ 2164992 w 2201784"/>
              <a:gd name="connsiteY2" fmla="*/ 12386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1784" h="594531">
                <a:moveTo>
                  <a:pt x="13413" y="26000"/>
                </a:moveTo>
                <a:cubicBezTo>
                  <a:pt x="37534" y="24897"/>
                  <a:pt x="66194" y="1103"/>
                  <a:pt x="90315" y="0"/>
                </a:cubicBezTo>
                <a:cubicBezTo>
                  <a:pt x="781874" y="4129"/>
                  <a:pt x="1607589" y="24681"/>
                  <a:pt x="2170127" y="33245"/>
                </a:cubicBezTo>
                <a:cubicBezTo>
                  <a:pt x="2169852" y="63908"/>
                  <a:pt x="2182593" y="78249"/>
                  <a:pt x="2182318" y="108912"/>
                </a:cubicBezTo>
                <a:cubicBezTo>
                  <a:pt x="2188231" y="177186"/>
                  <a:pt x="2189743" y="342869"/>
                  <a:pt x="2191393" y="422031"/>
                </a:cubicBezTo>
                <a:cubicBezTo>
                  <a:pt x="2193043" y="501193"/>
                  <a:pt x="2213396" y="555146"/>
                  <a:pt x="2192219" y="583886"/>
                </a:cubicBezTo>
                <a:cubicBezTo>
                  <a:pt x="2172279" y="582877"/>
                  <a:pt x="2093346" y="595483"/>
                  <a:pt x="2073406" y="594474"/>
                </a:cubicBezTo>
                <a:lnTo>
                  <a:pt x="22489" y="583886"/>
                </a:lnTo>
                <a:cubicBezTo>
                  <a:pt x="5849" y="592962"/>
                  <a:pt x="27580" y="542791"/>
                  <a:pt x="26783" y="512790"/>
                </a:cubicBezTo>
                <a:cubicBezTo>
                  <a:pt x="25986" y="482789"/>
                  <a:pt x="18464" y="450015"/>
                  <a:pt x="17708" y="403879"/>
                </a:cubicBezTo>
                <a:cubicBezTo>
                  <a:pt x="16952" y="357743"/>
                  <a:pt x="-14855" y="308787"/>
                  <a:pt x="8632" y="235975"/>
                </a:cubicBezTo>
                <a:cubicBezTo>
                  <a:pt x="7119" y="142994"/>
                  <a:pt x="-201" y="65329"/>
                  <a:pt x="13413" y="26000"/>
                </a:cubicBezTo>
                <a:close/>
              </a:path>
            </a:pathLst>
          </a:custGeom>
          <a:solidFill>
            <a:srgbClr val="D9D4D0">
              <a:alpha val="35000"/>
            </a:srgbClr>
          </a:solidFill>
          <a:ln>
            <a:noFill/>
          </a:ln>
          <a:effectLst>
            <a:softEdge rad="63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id="{EC5E6C1A-242F-FBD5-CB26-7143FC65246F}"/>
              </a:ext>
            </a:extLst>
          </p:cNvPr>
          <p:cNvSpPr>
            <a:spLocks noGrp="1"/>
          </p:cNvSpPr>
          <p:nvPr>
            <p:ph idx="1"/>
          </p:nvPr>
        </p:nvSpPr>
        <p:spPr>
          <a:xfrm>
            <a:off x="1957986" y="2292176"/>
            <a:ext cx="8273380" cy="3329395"/>
          </a:xfrm>
        </p:spPr>
        <p:txBody>
          <a:bodyPr>
            <a:normAutofit/>
          </a:bodyPr>
          <a:lstStyle/>
          <a:p>
            <a:pPr>
              <a:buFont typeface="Wingdings" panose="05000000000000000000" pitchFamily="2" charset="2"/>
              <a:buChar char="q"/>
            </a:pPr>
            <a:r>
              <a:rPr lang="en-US" sz="1700">
                <a:latin typeface="Times New Roman" panose="02020603050405020304" pitchFamily="18" charset="0"/>
                <a:cs typeface="Times New Roman" panose="02020603050405020304" pitchFamily="18" charset="0"/>
              </a:rPr>
              <a:t>The same day discharge process at this facility included:</a:t>
            </a:r>
          </a:p>
          <a:p>
            <a:pPr lvl="1">
              <a:buFont typeface="Wingdings" panose="05000000000000000000" pitchFamily="2" charset="2"/>
              <a:buChar char="q"/>
            </a:pPr>
            <a:r>
              <a:rPr lang="en-US" sz="1700">
                <a:latin typeface="Times New Roman" panose="02020603050405020304" pitchFamily="18" charset="0"/>
                <a:cs typeface="Times New Roman" panose="02020603050405020304" pitchFamily="18" charset="0"/>
              </a:rPr>
              <a:t>First case of the day or a morning case </a:t>
            </a:r>
          </a:p>
          <a:p>
            <a:pPr lvl="1">
              <a:buFont typeface="Wingdings" panose="05000000000000000000" pitchFamily="2" charset="2"/>
              <a:buChar char="q"/>
            </a:pPr>
            <a:r>
              <a:rPr lang="en-US" sz="1700">
                <a:latin typeface="Times New Roman" panose="02020603050405020304" pitchFamily="18" charset="0"/>
                <a:cs typeface="Times New Roman" panose="02020603050405020304" pitchFamily="18" charset="0"/>
              </a:rPr>
              <a:t>Monitored for 4-6 hours post procedure </a:t>
            </a:r>
          </a:p>
          <a:p>
            <a:pPr lvl="1">
              <a:buFont typeface="Wingdings" panose="05000000000000000000" pitchFamily="2" charset="2"/>
              <a:buChar char="q"/>
            </a:pPr>
            <a:r>
              <a:rPr lang="en-US" sz="1700">
                <a:latin typeface="Times New Roman" panose="02020603050405020304" pitchFamily="18" charset="0"/>
                <a:cs typeface="Times New Roman" panose="02020603050405020304" pitchFamily="18" charset="0"/>
              </a:rPr>
              <a:t>Consideration for same day discharge if no peri procedure or post procedure issues which included both minor and major complications or patient preference</a:t>
            </a:r>
          </a:p>
          <a:p>
            <a:pPr>
              <a:buFont typeface="Wingdings" panose="05000000000000000000" pitchFamily="2" charset="2"/>
              <a:buChar char="q"/>
            </a:pPr>
            <a:r>
              <a:rPr lang="en-US" sz="1700">
                <a:latin typeface="Times New Roman" panose="02020603050405020304" pitchFamily="18" charset="0"/>
                <a:cs typeface="Times New Roman" panose="02020603050405020304" pitchFamily="18" charset="0"/>
              </a:rPr>
              <a:t>If a patient was discharged the same day:</a:t>
            </a:r>
          </a:p>
          <a:p>
            <a:pPr lvl="1">
              <a:buFont typeface="Wingdings" panose="05000000000000000000" pitchFamily="2" charset="2"/>
              <a:buChar char="q"/>
            </a:pPr>
            <a:r>
              <a:rPr lang="en-US" sz="1700">
                <a:latin typeface="Times New Roman" panose="02020603050405020304" pitchFamily="18" charset="0"/>
                <a:cs typeface="Times New Roman" panose="02020603050405020304" pitchFamily="18" charset="0"/>
              </a:rPr>
              <a:t>The patient would be discharged home with support person if local residence. </a:t>
            </a:r>
          </a:p>
          <a:p>
            <a:pPr lvl="1">
              <a:buFont typeface="Wingdings" panose="05000000000000000000" pitchFamily="2" charset="2"/>
              <a:buChar char="q"/>
            </a:pPr>
            <a:r>
              <a:rPr lang="en-US" sz="1700">
                <a:latin typeface="Times New Roman" panose="02020603050405020304" pitchFamily="18" charset="0"/>
                <a:cs typeface="Times New Roman" panose="02020603050405020304" pitchFamily="18" charset="0"/>
              </a:rPr>
              <a:t>The patient would be discharged to nearby hotel with support person if home residence was greater than 20 miles. </a:t>
            </a:r>
          </a:p>
          <a:p>
            <a:pPr lvl="1">
              <a:buFont typeface="Wingdings" panose="05000000000000000000" pitchFamily="2" charset="2"/>
              <a:buChar char="q"/>
            </a:pPr>
            <a:r>
              <a:rPr lang="en-US" sz="1700">
                <a:latin typeface="Times New Roman" panose="02020603050405020304" pitchFamily="18" charset="0"/>
                <a:cs typeface="Times New Roman" panose="02020603050405020304" pitchFamily="18" charset="0"/>
              </a:rPr>
              <a:t>The patient was contacted the following day by team staff for reassessment.</a:t>
            </a:r>
          </a:p>
          <a:p>
            <a:pPr lvl="1">
              <a:buFont typeface="Wingdings" panose="05000000000000000000" pitchFamily="2" charset="2"/>
              <a:buChar char="q"/>
            </a:pPr>
            <a:r>
              <a:rPr lang="en-US" sz="1700">
                <a:latin typeface="Times New Roman" panose="02020603050405020304" pitchFamily="18" charset="0"/>
                <a:cs typeface="Times New Roman" panose="02020603050405020304" pitchFamily="18" charset="0"/>
              </a:rPr>
              <a:t>Patient information was recorded in log on Microsoft Teams.  </a:t>
            </a:r>
          </a:p>
        </p:txBody>
      </p:sp>
      <p:pic>
        <p:nvPicPr>
          <p:cNvPr id="7" name="Audio 6">
            <a:hlinkClick r:id="" action="ppaction://media"/>
            <a:extLst>
              <a:ext uri="{FF2B5EF4-FFF2-40B4-BE49-F238E27FC236}">
                <a16:creationId xmlns:a16="http://schemas.microsoft.com/office/drawing/2014/main" id="{1EB7E004-AFE1-4084-3754-CF721B1A7EDA}"/>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633200" y="6299200"/>
            <a:ext cx="406400" cy="406400"/>
          </a:xfrm>
          <a:prstGeom prst="rect">
            <a:avLst/>
          </a:prstGeom>
        </p:spPr>
      </p:pic>
    </p:spTree>
    <p:extLst>
      <p:ext uri="{BB962C8B-B14F-4D97-AF65-F5344CB8AC3E}">
        <p14:creationId xmlns:p14="http://schemas.microsoft.com/office/powerpoint/2010/main" val="1672027417"/>
      </p:ext>
    </p:extLst>
  </p:cSld>
  <p:clrMapOvr>
    <a:masterClrMapping/>
  </p:clrMapOvr>
  <mc:AlternateContent xmlns:mc="http://schemas.openxmlformats.org/markup-compatibility/2006" xmlns:p14="http://schemas.microsoft.com/office/powerpoint/2010/main">
    <mc:Choice Requires="p14">
      <p:transition spd="slow" p14:dur="2000" advTm="90963"/>
    </mc:Choice>
    <mc:Fallback xmlns="">
      <p:transition spd="slow" advTm="9096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FF35DF13-6D0E-EBF0-9DA8-9A4E9EA01F26}"/>
              </a:ext>
            </a:extLst>
          </p:cNvPr>
          <p:cNvSpPr>
            <a:spLocks noGrp="1"/>
          </p:cNvSpPr>
          <p:nvPr>
            <p:ph type="title"/>
          </p:nvPr>
        </p:nvSpPr>
        <p:spPr>
          <a:xfrm>
            <a:off x="1137036" y="548640"/>
            <a:ext cx="9543405" cy="1188720"/>
          </a:xfrm>
        </p:spPr>
        <p:txBody>
          <a:bodyPr>
            <a:normAutofit/>
          </a:bodyPr>
          <a:lstStyle/>
          <a:p>
            <a:r>
              <a:rPr lang="en-US">
                <a:solidFill>
                  <a:schemeClr val="tx1">
                    <a:lumMod val="85000"/>
                    <a:lumOff val="15000"/>
                  </a:schemeClr>
                </a:solidFill>
                <a:latin typeface="Times New Roman" panose="02020603050405020304" pitchFamily="18" charset="0"/>
                <a:cs typeface="Times New Roman" panose="02020603050405020304" pitchFamily="18" charset="0"/>
              </a:rPr>
              <a:t>Measures and Analysis </a:t>
            </a:r>
          </a:p>
        </p:txBody>
      </p:sp>
      <p:sp>
        <p:nvSpPr>
          <p:cNvPr id="3" name="Content Placeholder 2">
            <a:extLst>
              <a:ext uri="{FF2B5EF4-FFF2-40B4-BE49-F238E27FC236}">
                <a16:creationId xmlns:a16="http://schemas.microsoft.com/office/drawing/2014/main" id="{0D8EF409-155F-AF9D-DE1A-0BFF64F16653}"/>
              </a:ext>
            </a:extLst>
          </p:cNvPr>
          <p:cNvSpPr>
            <a:spLocks noGrp="1"/>
          </p:cNvSpPr>
          <p:nvPr>
            <p:ph idx="1"/>
          </p:nvPr>
        </p:nvSpPr>
        <p:spPr>
          <a:xfrm>
            <a:off x="1957987" y="2431765"/>
            <a:ext cx="8276026" cy="3320031"/>
          </a:xfrm>
        </p:spPr>
        <p:txBody>
          <a:bodyPr anchor="ctr">
            <a:normAutofit/>
          </a:bodyPr>
          <a:lstStyle/>
          <a:p>
            <a:pPr>
              <a:buFont typeface="Wingdings" panose="05000000000000000000" pitchFamily="2" charset="2"/>
              <a:buChar char="q"/>
            </a:pPr>
            <a:r>
              <a:rPr lang="en-US" sz="2000">
                <a:solidFill>
                  <a:schemeClr val="tx1">
                    <a:lumMod val="85000"/>
                    <a:lumOff val="15000"/>
                  </a:schemeClr>
                </a:solidFill>
                <a:latin typeface="Times New Roman" panose="02020603050405020304" pitchFamily="18" charset="0"/>
                <a:cs typeface="Times New Roman" panose="02020603050405020304" pitchFamily="18" charset="0"/>
              </a:rPr>
              <a:t>Patient information was collected using Xper IM which had data stored from cases in cardiology procedure suites. </a:t>
            </a:r>
          </a:p>
          <a:p>
            <a:pPr>
              <a:buFont typeface="Wingdings" panose="05000000000000000000" pitchFamily="2" charset="2"/>
              <a:buChar char="q"/>
            </a:pPr>
            <a:r>
              <a:rPr lang="en-US" sz="2000">
                <a:solidFill>
                  <a:schemeClr val="tx1">
                    <a:lumMod val="85000"/>
                    <a:lumOff val="15000"/>
                  </a:schemeClr>
                </a:solidFill>
                <a:latin typeface="Times New Roman" panose="02020603050405020304" pitchFamily="18" charset="0"/>
                <a:cs typeface="Times New Roman" panose="02020603050405020304" pitchFamily="18" charset="0"/>
              </a:rPr>
              <a:t>Patient information was pulled from a 12-month period from July 2021 to July 2022.  </a:t>
            </a:r>
          </a:p>
          <a:p>
            <a:pPr>
              <a:buFont typeface="Wingdings" panose="05000000000000000000" pitchFamily="2" charset="2"/>
              <a:buChar char="q"/>
            </a:pPr>
            <a:r>
              <a:rPr lang="en-US" sz="2000">
                <a:solidFill>
                  <a:schemeClr val="tx1">
                    <a:lumMod val="85000"/>
                    <a:lumOff val="15000"/>
                  </a:schemeClr>
                </a:solidFill>
                <a:latin typeface="Times New Roman" panose="02020603050405020304" pitchFamily="18" charset="0"/>
                <a:cs typeface="Times New Roman" panose="02020603050405020304" pitchFamily="18" charset="0"/>
              </a:rPr>
              <a:t>This information was entered into a Microsoft Excel worksheet and further analyzed by evaluated demographics, outcomes, and readmissions.  </a:t>
            </a:r>
          </a:p>
          <a:p>
            <a:pPr>
              <a:buFont typeface="Wingdings" panose="05000000000000000000" pitchFamily="2" charset="2"/>
              <a:buChar char="q"/>
            </a:pPr>
            <a:r>
              <a:rPr lang="en-US" sz="2000">
                <a:solidFill>
                  <a:schemeClr val="tx1">
                    <a:lumMod val="85000"/>
                    <a:lumOff val="15000"/>
                  </a:schemeClr>
                </a:solidFill>
                <a:latin typeface="Times New Roman" panose="02020603050405020304" pitchFamily="18" charset="0"/>
                <a:cs typeface="Times New Roman" panose="02020603050405020304" pitchFamily="18" charset="0"/>
              </a:rPr>
              <a:t>Cost analysis was calculated based on the reported rate of $500 cost to the system per patient per 12 hours.  </a:t>
            </a:r>
          </a:p>
        </p:txBody>
      </p:sp>
      <p:sp>
        <p:nvSpPr>
          <p:cNvPr id="12" name="Freeform: Shape 11">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Audio 13">
            <a:hlinkClick r:id="" action="ppaction://media"/>
            <a:extLst>
              <a:ext uri="{FF2B5EF4-FFF2-40B4-BE49-F238E27FC236}">
                <a16:creationId xmlns:a16="http://schemas.microsoft.com/office/drawing/2014/main" id="{B85779D6-BED1-85FF-01BE-F65C58125D8D}"/>
              </a:ext>
            </a:extLst>
          </p:cNvPr>
          <p:cNvPicPr>
            <a:picLocks noChangeAspect="1"/>
          </p:cNvPicPr>
          <p:nvPr>
            <a:audioFile r:link="rId2"/>
            <p:extLst>
              <p:ext uri="{DAA4B4D4-6D71-4841-9C94-3DE7FCFB9230}">
                <p14:media xmlns:p14="http://schemas.microsoft.com/office/powerpoint/2010/main" r:embed="rId1"/>
              </p:ext>
            </p:extLst>
          </p:nvPr>
        </p:nvPicPr>
        <p:blipFill>
          <a:blip r:embed="rId4"/>
          <a:srcRect l="-325000" t="-160938" r="-325000" b="-160938"/>
          <a:stretch>
            <a:fillRect/>
          </a:stretch>
        </p:blipFill>
        <p:spPr>
          <a:xfrm>
            <a:off x="9144000" y="5143500"/>
            <a:ext cx="3048000" cy="1714500"/>
          </a:xfrm>
          <a:prstGeom prst="rect">
            <a:avLst/>
          </a:prstGeom>
        </p:spPr>
      </p:pic>
    </p:spTree>
    <p:extLst>
      <p:ext uri="{BB962C8B-B14F-4D97-AF65-F5344CB8AC3E}">
        <p14:creationId xmlns:p14="http://schemas.microsoft.com/office/powerpoint/2010/main" val="3637032198"/>
      </p:ext>
    </p:extLst>
  </p:cSld>
  <p:clrMapOvr>
    <a:masterClrMapping/>
  </p:clrMapOvr>
  <mc:AlternateContent xmlns:mc="http://schemas.openxmlformats.org/markup-compatibility/2006" xmlns:p14="http://schemas.microsoft.com/office/powerpoint/2010/main">
    <mc:Choice Requires="p14">
      <p:transition spd="slow" p14:dur="2000" advTm="99552"/>
    </mc:Choice>
    <mc:Fallback xmlns="">
      <p:transition spd="slow" advTm="9955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14"/>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4697CDA-BDB7-4883-B48B-1D4EDB2F0E9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0DC0EC46-2230-4728-856D-F3531112101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468" y="643467"/>
            <a:ext cx="10905066" cy="5562249"/>
          </a:xfrm>
          <a:custGeom>
            <a:avLst/>
            <a:gdLst>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8506 w 11243827"/>
              <a:gd name="connsiteY105" fmla="*/ 5632788 h 5641173"/>
              <a:gd name="connsiteX106" fmla="*/ 7912803 w 11243827"/>
              <a:gd name="connsiteY106" fmla="*/ 5629702 h 5641173"/>
              <a:gd name="connsiteX107" fmla="*/ 7890915 w 11243827"/>
              <a:gd name="connsiteY107" fmla="*/ 5612272 h 5641173"/>
              <a:gd name="connsiteX108" fmla="*/ 7727691 w 11243827"/>
              <a:gd name="connsiteY108" fmla="*/ 5621064 h 5641173"/>
              <a:gd name="connsiteX109" fmla="*/ 7685998 w 11243827"/>
              <a:gd name="connsiteY109" fmla="*/ 5615564 h 5641173"/>
              <a:gd name="connsiteX110" fmla="*/ 7649302 w 11243827"/>
              <a:gd name="connsiteY110" fmla="*/ 5626541 h 5641173"/>
              <a:gd name="connsiteX111" fmla="*/ 7634083 w 11243827"/>
              <a:gd name="connsiteY111" fmla="*/ 5620862 h 5641173"/>
              <a:gd name="connsiteX112" fmla="*/ 7631455 w 11243827"/>
              <a:gd name="connsiteY112" fmla="*/ 5619708 h 5641173"/>
              <a:gd name="connsiteX113" fmla="*/ 7620952 w 11243827"/>
              <a:gd name="connsiteY113" fmla="*/ 5618872 h 5641173"/>
              <a:gd name="connsiteX114" fmla="*/ 7617992 w 11243827"/>
              <a:gd name="connsiteY114" fmla="*/ 5613914 h 5641173"/>
              <a:gd name="connsiteX115" fmla="*/ 7602182 w 11243827"/>
              <a:gd name="connsiteY115" fmla="*/ 5609271 h 5641173"/>
              <a:gd name="connsiteX116" fmla="*/ 7582847 w 11243827"/>
              <a:gd name="connsiteY116" fmla="*/ 5609047 h 5641173"/>
              <a:gd name="connsiteX117" fmla="*/ 7514158 w 11243827"/>
              <a:gd name="connsiteY117" fmla="*/ 5607737 h 5641173"/>
              <a:gd name="connsiteX118" fmla="*/ 7502955 w 11243827"/>
              <a:gd name="connsiteY118" fmla="*/ 5610415 h 5641173"/>
              <a:gd name="connsiteX119" fmla="*/ 7466391 w 11243827"/>
              <a:gd name="connsiteY119" fmla="*/ 5605949 h 5641173"/>
              <a:gd name="connsiteX120" fmla="*/ 7433806 w 11243827"/>
              <a:gd name="connsiteY120" fmla="*/ 5604945 h 5641173"/>
              <a:gd name="connsiteX121" fmla="*/ 7412693 w 11243827"/>
              <a:gd name="connsiteY121" fmla="*/ 5607075 h 5641173"/>
              <a:gd name="connsiteX122" fmla="*/ 7407159 w 11243827"/>
              <a:gd name="connsiteY122" fmla="*/ 5605310 h 5641173"/>
              <a:gd name="connsiteX123" fmla="*/ 7385900 w 11243827"/>
              <a:gd name="connsiteY123" fmla="*/ 5604171 h 5641173"/>
              <a:gd name="connsiteX124" fmla="*/ 7375071 w 11243827"/>
              <a:gd name="connsiteY124" fmla="*/ 5606788 h 5641173"/>
              <a:gd name="connsiteX125" fmla="*/ 7364382 w 11243827"/>
              <a:gd name="connsiteY125" fmla="*/ 5600762 h 5641173"/>
              <a:gd name="connsiteX126" fmla="*/ 7361770 w 11243827"/>
              <a:gd name="connsiteY126" fmla="*/ 5596347 h 5641173"/>
              <a:gd name="connsiteX127" fmla="*/ 7346641 w 11243827"/>
              <a:gd name="connsiteY127" fmla="*/ 5598329 h 5641173"/>
              <a:gd name="connsiteX128" fmla="*/ 7334238 w 11243827"/>
              <a:gd name="connsiteY128" fmla="*/ 5594014 h 5641173"/>
              <a:gd name="connsiteX129" fmla="*/ 7323426 w 11243827"/>
              <a:gd name="connsiteY129" fmla="*/ 5596835 h 5641173"/>
              <a:gd name="connsiteX130" fmla="*/ 7318938 w 11243827"/>
              <a:gd name="connsiteY130" fmla="*/ 5596200 h 5641173"/>
              <a:gd name="connsiteX131" fmla="*/ 7307784 w 11243827"/>
              <a:gd name="connsiteY131" fmla="*/ 5594065 h 5641173"/>
              <a:gd name="connsiteX132" fmla="*/ 7288540 w 11243827"/>
              <a:gd name="connsiteY132" fmla="*/ 5589320 h 5641173"/>
              <a:gd name="connsiteX133" fmla="*/ 7282537 w 11243827"/>
              <a:gd name="connsiteY133" fmla="*/ 5588660 h 5641173"/>
              <a:gd name="connsiteX134" fmla="*/ 7269466 w 11243827"/>
              <a:gd name="connsiteY134" fmla="*/ 5581404 h 5641173"/>
              <a:gd name="connsiteX135" fmla="*/ 7244165 w 11243827"/>
              <a:gd name="connsiteY135" fmla="*/ 5575200 h 5641173"/>
              <a:gd name="connsiteX136" fmla="*/ 7199619 w 11243827"/>
              <a:gd name="connsiteY136" fmla="*/ 5553550 h 5641173"/>
              <a:gd name="connsiteX137" fmla="*/ 7173434 w 11243827"/>
              <a:gd name="connsiteY137" fmla="*/ 5543219 h 5641173"/>
              <a:gd name="connsiteX138" fmla="*/ 7155718 w 11243827"/>
              <a:gd name="connsiteY138" fmla="*/ 5533697 h 5641173"/>
              <a:gd name="connsiteX139" fmla="*/ 7103430 w 11243827"/>
              <a:gd name="connsiteY139" fmla="*/ 5520249 h 5641173"/>
              <a:gd name="connsiteX140" fmla="*/ 7013746 w 11243827"/>
              <a:gd name="connsiteY140" fmla="*/ 5502470 h 5641173"/>
              <a:gd name="connsiteX141" fmla="*/ 6995379 w 11243827"/>
              <a:gd name="connsiteY141" fmla="*/ 5497693 h 5641173"/>
              <a:gd name="connsiteX142" fmla="*/ 6982475 w 11243827"/>
              <a:gd name="connsiteY142" fmla="*/ 5489641 h 5641173"/>
              <a:gd name="connsiteX143" fmla="*/ 6981994 w 11243827"/>
              <a:gd name="connsiteY143" fmla="*/ 5484335 h 5641173"/>
              <a:gd name="connsiteX144" fmla="*/ 6972355 w 11243827"/>
              <a:gd name="connsiteY144" fmla="*/ 5481074 h 5641173"/>
              <a:gd name="connsiteX145" fmla="*/ 6970394 w 11243827"/>
              <a:gd name="connsiteY145" fmla="*/ 5479383 h 5641173"/>
              <a:gd name="connsiteX146" fmla="*/ 6958543 w 11243827"/>
              <a:gd name="connsiteY146" fmla="*/ 5470507 h 5641173"/>
              <a:gd name="connsiteX147" fmla="*/ 6918276 w 11243827"/>
              <a:gd name="connsiteY147" fmla="*/ 5472034 h 5641173"/>
              <a:gd name="connsiteX148" fmla="*/ 6881046 w 11243827"/>
              <a:gd name="connsiteY148" fmla="*/ 5457070 h 5641173"/>
              <a:gd name="connsiteX149" fmla="*/ 6720917 w 11243827"/>
              <a:gd name="connsiteY149" fmla="*/ 5426664 h 5641173"/>
              <a:gd name="connsiteX150" fmla="*/ 6724964 w 11243827"/>
              <a:gd name="connsiteY150" fmla="*/ 5414071 h 5641173"/>
              <a:gd name="connsiteX151" fmla="*/ 6717823 w 11243827"/>
              <a:gd name="connsiteY151" fmla="*/ 5410317 h 5641173"/>
              <a:gd name="connsiteX152" fmla="*/ 6660723 w 11243827"/>
              <a:gd name="connsiteY152" fmla="*/ 5408304 h 5641173"/>
              <a:gd name="connsiteX153" fmla="*/ 6532914 w 11243827"/>
              <a:gd name="connsiteY153" fmla="*/ 5431205 h 5641173"/>
              <a:gd name="connsiteX154" fmla="*/ 6317327 w 11243827"/>
              <a:gd name="connsiteY154" fmla="*/ 5481889 h 5641173"/>
              <a:gd name="connsiteX155" fmla="*/ 6196243 w 11243827"/>
              <a:gd name="connsiteY155" fmla="*/ 5515042 h 5641173"/>
              <a:gd name="connsiteX156" fmla="*/ 6099124 w 11243827"/>
              <a:gd name="connsiteY156" fmla="*/ 5516848 h 5641173"/>
              <a:gd name="connsiteX157" fmla="*/ 6016077 w 11243827"/>
              <a:gd name="connsiteY157" fmla="*/ 5528642 h 5641173"/>
              <a:gd name="connsiteX158" fmla="*/ 6004389 w 11243827"/>
              <a:gd name="connsiteY158" fmla="*/ 5531206 h 5641173"/>
              <a:gd name="connsiteX159" fmla="*/ 5933945 w 11243827"/>
              <a:gd name="connsiteY159" fmla="*/ 5538840 h 5641173"/>
              <a:gd name="connsiteX160" fmla="*/ 5883936 w 11243827"/>
              <a:gd name="connsiteY160" fmla="*/ 5553807 h 5641173"/>
              <a:gd name="connsiteX161" fmla="*/ 5798331 w 11243827"/>
              <a:gd name="connsiteY161" fmla="*/ 5564248 h 5641173"/>
              <a:gd name="connsiteX162" fmla="*/ 5712738 w 11243827"/>
              <a:gd name="connsiteY162" fmla="*/ 5573120 h 5641173"/>
              <a:gd name="connsiteX163" fmla="*/ 5681342 w 11243827"/>
              <a:gd name="connsiteY163" fmla="*/ 5575621 h 5641173"/>
              <a:gd name="connsiteX164" fmla="*/ 5627167 w 11243827"/>
              <a:gd name="connsiteY164" fmla="*/ 5583215 h 5641173"/>
              <a:gd name="connsiteX165" fmla="*/ 5591414 w 11243827"/>
              <a:gd name="connsiteY165" fmla="*/ 5587695 h 5641173"/>
              <a:gd name="connsiteX166" fmla="*/ 5583028 w 11243827"/>
              <a:gd name="connsiteY166" fmla="*/ 5580877 h 5641173"/>
              <a:gd name="connsiteX167" fmla="*/ 5549426 w 11243827"/>
              <a:gd name="connsiteY167" fmla="*/ 5582858 h 5641173"/>
              <a:gd name="connsiteX168" fmla="*/ 5519999 w 11243827"/>
              <a:gd name="connsiteY168" fmla="*/ 5592246 h 5641173"/>
              <a:gd name="connsiteX169" fmla="*/ 5480028 w 11243827"/>
              <a:gd name="connsiteY169" fmla="*/ 5597282 h 5641173"/>
              <a:gd name="connsiteX170" fmla="*/ 5456175 w 11243827"/>
              <a:gd name="connsiteY170" fmla="*/ 5600371 h 5641173"/>
              <a:gd name="connsiteX171" fmla="*/ 5388463 w 11243827"/>
              <a:gd name="connsiteY171" fmla="*/ 5602638 h 5641173"/>
              <a:gd name="connsiteX172" fmla="*/ 5265898 w 11243827"/>
              <a:gd name="connsiteY172" fmla="*/ 5591830 h 5641173"/>
              <a:gd name="connsiteX173" fmla="*/ 5231231 w 11243827"/>
              <a:gd name="connsiteY173" fmla="*/ 5592790 h 5641173"/>
              <a:gd name="connsiteX174" fmla="*/ 5226996 w 11243827"/>
              <a:gd name="connsiteY174" fmla="*/ 5595040 h 5641173"/>
              <a:gd name="connsiteX175" fmla="*/ 5175988 w 11243827"/>
              <a:gd name="connsiteY175" fmla="*/ 5588131 h 5641173"/>
              <a:gd name="connsiteX176" fmla="*/ 5107470 w 11243827"/>
              <a:gd name="connsiteY176" fmla="*/ 5594771 h 5641173"/>
              <a:gd name="connsiteX177" fmla="*/ 5027868 w 11243827"/>
              <a:gd name="connsiteY177" fmla="*/ 5605624 h 5641173"/>
              <a:gd name="connsiteX178" fmla="*/ 5007324 w 11243827"/>
              <a:gd name="connsiteY178" fmla="*/ 5609209 h 5641173"/>
              <a:gd name="connsiteX179" fmla="*/ 4952559 w 11243827"/>
              <a:gd name="connsiteY179" fmla="*/ 5611402 h 5641173"/>
              <a:gd name="connsiteX180" fmla="*/ 4826081 w 11243827"/>
              <a:gd name="connsiteY180" fmla="*/ 5616191 h 5641173"/>
              <a:gd name="connsiteX181" fmla="*/ 4823501 w 11243827"/>
              <a:gd name="connsiteY181" fmla="*/ 5619174 h 5641173"/>
              <a:gd name="connsiteX182" fmla="*/ 4813093 w 11243827"/>
              <a:gd name="connsiteY182" fmla="*/ 5620026 h 5641173"/>
              <a:gd name="connsiteX183" fmla="*/ 4810563 w 11243827"/>
              <a:gd name="connsiteY183" fmla="*/ 5620787 h 5641173"/>
              <a:gd name="connsiteX184" fmla="*/ 4795818 w 11243827"/>
              <a:gd name="connsiteY184" fmla="*/ 5624618 h 5641173"/>
              <a:gd name="connsiteX185" fmla="*/ 4758404 w 11243827"/>
              <a:gd name="connsiteY185" fmla="*/ 5619510 h 5641173"/>
              <a:gd name="connsiteX186" fmla="*/ 4717254 w 11243827"/>
              <a:gd name="connsiteY186" fmla="*/ 5624155 h 5641173"/>
              <a:gd name="connsiteX187" fmla="*/ 4591958 w 11243827"/>
              <a:gd name="connsiteY187" fmla="*/ 5624710 h 5641173"/>
              <a:gd name="connsiteX188" fmla="*/ 4476215 w 11243827"/>
              <a:gd name="connsiteY188" fmla="*/ 5628210 h 5641173"/>
              <a:gd name="connsiteX189" fmla="*/ 4425193 w 11243827"/>
              <a:gd name="connsiteY189" fmla="*/ 5627414 h 5641173"/>
              <a:gd name="connsiteX190" fmla="*/ 4383866 w 11243827"/>
              <a:gd name="connsiteY190" fmla="*/ 5626546 h 5641173"/>
              <a:gd name="connsiteX191" fmla="*/ 4385596 w 11243827"/>
              <a:gd name="connsiteY191" fmla="*/ 5634646 h 5641173"/>
              <a:gd name="connsiteX192" fmla="*/ 4360864 w 11243827"/>
              <a:gd name="connsiteY192" fmla="*/ 5641173 h 5641173"/>
              <a:gd name="connsiteX193" fmla="*/ 4328321 w 11243827"/>
              <a:gd name="connsiteY193" fmla="*/ 5626332 h 5641173"/>
              <a:gd name="connsiteX194" fmla="*/ 4309842 w 11243827"/>
              <a:gd name="connsiteY194" fmla="*/ 5626471 h 5641173"/>
              <a:gd name="connsiteX195" fmla="*/ 4277424 w 11243827"/>
              <a:gd name="connsiteY195" fmla="*/ 5631598 h 5641173"/>
              <a:gd name="connsiteX196" fmla="*/ 4266627 w 11243827"/>
              <a:gd name="connsiteY196" fmla="*/ 5633969 h 5641173"/>
              <a:gd name="connsiteX197" fmla="*/ 4185525 w 11243827"/>
              <a:gd name="connsiteY197" fmla="*/ 5617508 h 5641173"/>
              <a:gd name="connsiteX198" fmla="*/ 4177617 w 11243827"/>
              <a:gd name="connsiteY198" fmla="*/ 5610903 h 5641173"/>
              <a:gd name="connsiteX199" fmla="*/ 4136948 w 11243827"/>
              <a:gd name="connsiteY199" fmla="*/ 5608031 h 5641173"/>
              <a:gd name="connsiteX200" fmla="*/ 4132323 w 11243827"/>
              <a:gd name="connsiteY200" fmla="*/ 5609784 h 5641173"/>
              <a:gd name="connsiteX201" fmla="*/ 4098620 w 11243827"/>
              <a:gd name="connsiteY201" fmla="*/ 5599672 h 5641173"/>
              <a:gd name="connsiteX202" fmla="*/ 3963475 w 11243827"/>
              <a:gd name="connsiteY202" fmla="*/ 5581841 h 5641173"/>
              <a:gd name="connsiteX203" fmla="*/ 3703613 w 11243827"/>
              <a:gd name="connsiteY203" fmla="*/ 5572482 h 5641173"/>
              <a:gd name="connsiteX204" fmla="*/ 3432987 w 11243827"/>
              <a:gd name="connsiteY204" fmla="*/ 5545768 h 5641173"/>
              <a:gd name="connsiteX205" fmla="*/ 3176381 w 11243827"/>
              <a:gd name="connsiteY205" fmla="*/ 5556110 h 5641173"/>
              <a:gd name="connsiteX206" fmla="*/ 2710156 w 11243827"/>
              <a:gd name="connsiteY206" fmla="*/ 5527517 h 5641173"/>
              <a:gd name="connsiteX207" fmla="*/ 2550206 w 11243827"/>
              <a:gd name="connsiteY207" fmla="*/ 5524958 h 5641173"/>
              <a:gd name="connsiteX208" fmla="*/ 2443041 w 11243827"/>
              <a:gd name="connsiteY208" fmla="*/ 5523990 h 5641173"/>
              <a:gd name="connsiteX209" fmla="*/ 2435613 w 11243827"/>
              <a:gd name="connsiteY209" fmla="*/ 5526704 h 5641173"/>
              <a:gd name="connsiteX210" fmla="*/ 2405682 w 11243827"/>
              <a:gd name="connsiteY210" fmla="*/ 5528307 h 5641173"/>
              <a:gd name="connsiteX211" fmla="*/ 2397487 w 11243827"/>
              <a:gd name="connsiteY211" fmla="*/ 5540337 h 5641173"/>
              <a:gd name="connsiteX212" fmla="*/ 2297454 w 11243827"/>
              <a:gd name="connsiteY212" fmla="*/ 5550765 h 5641173"/>
              <a:gd name="connsiteX213" fmla="*/ 2056700 w 11243827"/>
              <a:gd name="connsiteY213" fmla="*/ 5555489 h 5641173"/>
              <a:gd name="connsiteX214" fmla="*/ 1878530 w 11243827"/>
              <a:gd name="connsiteY214" fmla="*/ 5535330 h 5641173"/>
              <a:gd name="connsiteX215" fmla="*/ 1859292 w 11243827"/>
              <a:gd name="connsiteY215" fmla="*/ 5535461 h 5641173"/>
              <a:gd name="connsiteX216" fmla="*/ 1835626 w 11243827"/>
              <a:gd name="connsiteY216" fmla="*/ 5533793 h 5641173"/>
              <a:gd name="connsiteX217" fmla="*/ 1798939 w 11243827"/>
              <a:gd name="connsiteY217" fmla="*/ 5540285 h 5641173"/>
              <a:gd name="connsiteX218" fmla="*/ 1779046 w 11243827"/>
              <a:gd name="connsiteY218" fmla="*/ 5549949 h 5641173"/>
              <a:gd name="connsiteX219" fmla="*/ 1772421 w 11243827"/>
              <a:gd name="connsiteY219" fmla="*/ 5549018 h 5641173"/>
              <a:gd name="connsiteX220" fmla="*/ 1772052 w 11243827"/>
              <a:gd name="connsiteY220" fmla="*/ 5545689 h 5641173"/>
              <a:gd name="connsiteX221" fmla="*/ 1711543 w 11243827"/>
              <a:gd name="connsiteY221" fmla="*/ 5534558 h 5641173"/>
              <a:gd name="connsiteX222" fmla="*/ 1698891 w 11243827"/>
              <a:gd name="connsiteY222" fmla="*/ 5513187 h 5641173"/>
              <a:gd name="connsiteX223" fmla="*/ 1538763 w 11243827"/>
              <a:gd name="connsiteY223" fmla="*/ 5482781 h 5641173"/>
              <a:gd name="connsiteX224" fmla="*/ 1501533 w 11243827"/>
              <a:gd name="connsiteY224" fmla="*/ 5467817 h 5641173"/>
              <a:gd name="connsiteX225" fmla="*/ 1461266 w 11243827"/>
              <a:gd name="connsiteY225" fmla="*/ 5469343 h 5641173"/>
              <a:gd name="connsiteX226" fmla="*/ 1449415 w 11243827"/>
              <a:gd name="connsiteY226" fmla="*/ 5460467 h 5641173"/>
              <a:gd name="connsiteX227" fmla="*/ 1447454 w 11243827"/>
              <a:gd name="connsiteY227" fmla="*/ 5458776 h 5641173"/>
              <a:gd name="connsiteX228" fmla="*/ 1437814 w 11243827"/>
              <a:gd name="connsiteY228" fmla="*/ 5455515 h 5641173"/>
              <a:gd name="connsiteX229" fmla="*/ 1437334 w 11243827"/>
              <a:gd name="connsiteY229" fmla="*/ 5450209 h 5641173"/>
              <a:gd name="connsiteX230" fmla="*/ 1424429 w 11243827"/>
              <a:gd name="connsiteY230" fmla="*/ 5442157 h 5641173"/>
              <a:gd name="connsiteX231" fmla="*/ 1406063 w 11243827"/>
              <a:gd name="connsiteY231" fmla="*/ 5437380 h 5641173"/>
              <a:gd name="connsiteX232" fmla="*/ 1316379 w 11243827"/>
              <a:gd name="connsiteY232" fmla="*/ 5419601 h 5641173"/>
              <a:gd name="connsiteX233" fmla="*/ 1264090 w 11243827"/>
              <a:gd name="connsiteY233" fmla="*/ 5406153 h 5641173"/>
              <a:gd name="connsiteX234" fmla="*/ 1246374 w 11243827"/>
              <a:gd name="connsiteY234" fmla="*/ 5396631 h 5641173"/>
              <a:gd name="connsiteX235" fmla="*/ 1220190 w 11243827"/>
              <a:gd name="connsiteY235" fmla="*/ 5386301 h 5641173"/>
              <a:gd name="connsiteX236" fmla="*/ 1175643 w 11243827"/>
              <a:gd name="connsiteY236" fmla="*/ 5364651 h 5641173"/>
              <a:gd name="connsiteX237" fmla="*/ 1150342 w 11243827"/>
              <a:gd name="connsiteY237" fmla="*/ 5358447 h 5641173"/>
              <a:gd name="connsiteX238" fmla="*/ 1137272 w 11243827"/>
              <a:gd name="connsiteY238" fmla="*/ 5351191 h 5641173"/>
              <a:gd name="connsiteX239" fmla="*/ 1131268 w 11243827"/>
              <a:gd name="connsiteY239" fmla="*/ 5350530 h 5641173"/>
              <a:gd name="connsiteX240" fmla="*/ 1112024 w 11243827"/>
              <a:gd name="connsiteY240" fmla="*/ 5345786 h 5641173"/>
              <a:gd name="connsiteX241" fmla="*/ 1100870 w 11243827"/>
              <a:gd name="connsiteY241" fmla="*/ 5343651 h 5641173"/>
              <a:gd name="connsiteX242" fmla="*/ 1096383 w 11243827"/>
              <a:gd name="connsiteY242" fmla="*/ 5343015 h 5641173"/>
              <a:gd name="connsiteX243" fmla="*/ 1085571 w 11243827"/>
              <a:gd name="connsiteY243" fmla="*/ 5345836 h 5641173"/>
              <a:gd name="connsiteX244" fmla="*/ 1073168 w 11243827"/>
              <a:gd name="connsiteY244" fmla="*/ 5341521 h 5641173"/>
              <a:gd name="connsiteX245" fmla="*/ 1058039 w 11243827"/>
              <a:gd name="connsiteY245" fmla="*/ 5343504 h 5641173"/>
              <a:gd name="connsiteX246" fmla="*/ 1055426 w 11243827"/>
              <a:gd name="connsiteY246" fmla="*/ 5339088 h 5641173"/>
              <a:gd name="connsiteX247" fmla="*/ 1044738 w 11243827"/>
              <a:gd name="connsiteY247" fmla="*/ 5333063 h 5641173"/>
              <a:gd name="connsiteX248" fmla="*/ 1033909 w 11243827"/>
              <a:gd name="connsiteY248" fmla="*/ 5335680 h 5641173"/>
              <a:gd name="connsiteX249" fmla="*/ 1012649 w 11243827"/>
              <a:gd name="connsiteY249" fmla="*/ 5334541 h 5641173"/>
              <a:gd name="connsiteX250" fmla="*/ 1007115 w 11243827"/>
              <a:gd name="connsiteY250" fmla="*/ 5332775 h 5641173"/>
              <a:gd name="connsiteX251" fmla="*/ 986002 w 11243827"/>
              <a:gd name="connsiteY251" fmla="*/ 5334906 h 5641173"/>
              <a:gd name="connsiteX252" fmla="*/ 953418 w 11243827"/>
              <a:gd name="connsiteY252" fmla="*/ 5333901 h 5641173"/>
              <a:gd name="connsiteX253" fmla="*/ 916854 w 11243827"/>
              <a:gd name="connsiteY253" fmla="*/ 5329435 h 5641173"/>
              <a:gd name="connsiteX254" fmla="*/ 905651 w 11243827"/>
              <a:gd name="connsiteY254" fmla="*/ 5332114 h 5641173"/>
              <a:gd name="connsiteX255" fmla="*/ 836961 w 11243827"/>
              <a:gd name="connsiteY255" fmla="*/ 5330803 h 5641173"/>
              <a:gd name="connsiteX256" fmla="*/ 817627 w 11243827"/>
              <a:gd name="connsiteY256" fmla="*/ 5330580 h 5641173"/>
              <a:gd name="connsiteX257" fmla="*/ 801817 w 11243827"/>
              <a:gd name="connsiteY257" fmla="*/ 5325937 h 5641173"/>
              <a:gd name="connsiteX258" fmla="*/ 798857 w 11243827"/>
              <a:gd name="connsiteY258" fmla="*/ 5320979 h 5641173"/>
              <a:gd name="connsiteX259" fmla="*/ 788354 w 11243827"/>
              <a:gd name="connsiteY259" fmla="*/ 5320143 h 5641173"/>
              <a:gd name="connsiteX260" fmla="*/ 785726 w 11243827"/>
              <a:gd name="connsiteY260" fmla="*/ 5318989 h 5641173"/>
              <a:gd name="connsiteX261" fmla="*/ 770507 w 11243827"/>
              <a:gd name="connsiteY261" fmla="*/ 5313309 h 5641173"/>
              <a:gd name="connsiteX262" fmla="*/ 733810 w 11243827"/>
              <a:gd name="connsiteY262" fmla="*/ 5324286 h 5641173"/>
              <a:gd name="connsiteX263" fmla="*/ 692117 w 11243827"/>
              <a:gd name="connsiteY263" fmla="*/ 5318786 h 5641173"/>
              <a:gd name="connsiteX264" fmla="*/ 528894 w 11243827"/>
              <a:gd name="connsiteY264" fmla="*/ 5327578 h 5641173"/>
              <a:gd name="connsiteX265" fmla="*/ 507005 w 11243827"/>
              <a:gd name="connsiteY265" fmla="*/ 5310149 h 5641173"/>
              <a:gd name="connsiteX266" fmla="*/ 441302 w 11243827"/>
              <a:gd name="connsiteY266" fmla="*/ 5307062 h 5641173"/>
              <a:gd name="connsiteX267" fmla="*/ 336819 w 11243827"/>
              <a:gd name="connsiteY267" fmla="*/ 5336690 h 5641173"/>
              <a:gd name="connsiteX268" fmla="*/ 215763 w 11243827"/>
              <a:gd name="connsiteY268" fmla="*/ 5332575 h 5641173"/>
              <a:gd name="connsiteX269" fmla="*/ 205927 w 11243827"/>
              <a:gd name="connsiteY269" fmla="*/ 5339672 h 5641173"/>
              <a:gd name="connsiteX270" fmla="*/ 194189 w 11243827"/>
              <a:gd name="connsiteY270" fmla="*/ 5343588 h 5641173"/>
              <a:gd name="connsiteX271" fmla="*/ 192552 w 11243827"/>
              <a:gd name="connsiteY271" fmla="*/ 5342845 h 5641173"/>
              <a:gd name="connsiteX272" fmla="*/ 178320 w 11243827"/>
              <a:gd name="connsiteY272" fmla="*/ 5343766 h 5641173"/>
              <a:gd name="connsiteX273" fmla="*/ 175596 w 11243827"/>
              <a:gd name="connsiteY273" fmla="*/ 5346411 h 5641173"/>
              <a:gd name="connsiteX274" fmla="*/ 165951 w 11243827"/>
              <a:gd name="connsiteY274" fmla="*/ 5347808 h 5641173"/>
              <a:gd name="connsiteX275" fmla="*/ 147287 w 11243827"/>
              <a:gd name="connsiteY275" fmla="*/ 5352625 h 5641173"/>
              <a:gd name="connsiteX276" fmla="*/ 143484 w 11243827"/>
              <a:gd name="connsiteY276" fmla="*/ 5351591 h 5641173"/>
              <a:gd name="connsiteX277" fmla="*/ 114847 w 11243827"/>
              <a:gd name="connsiteY277" fmla="*/ 5355844 h 5641173"/>
              <a:gd name="connsiteX278" fmla="*/ 114306 w 11243827"/>
              <a:gd name="connsiteY278" fmla="*/ 5354983 h 5641173"/>
              <a:gd name="connsiteX279" fmla="*/ 105588 w 11243827"/>
              <a:gd name="connsiteY279" fmla="*/ 5352169 h 5641173"/>
              <a:gd name="connsiteX280" fmla="*/ 89264 w 11243827"/>
              <a:gd name="connsiteY280" fmla="*/ 5348886 h 5641173"/>
              <a:gd name="connsiteX281" fmla="*/ 49794 w 11243827"/>
              <a:gd name="connsiteY281" fmla="*/ 5329950 h 5641173"/>
              <a:gd name="connsiteX282" fmla="*/ 19924 w 11243827"/>
              <a:gd name="connsiteY282" fmla="*/ 5334282 h 5641173"/>
              <a:gd name="connsiteX283" fmla="*/ 13819 w 11243827"/>
              <a:gd name="connsiteY283" fmla="*/ 5334653 h 5641173"/>
              <a:gd name="connsiteX284" fmla="*/ 13657 w 11243827"/>
              <a:gd name="connsiteY284" fmla="*/ 5334455 h 5641173"/>
              <a:gd name="connsiteX285" fmla="*/ 7139 w 11243827"/>
              <a:gd name="connsiteY285" fmla="*/ 5334438 h 5641173"/>
              <a:gd name="connsiteX286" fmla="*/ 2684 w 11243827"/>
              <a:gd name="connsiteY286" fmla="*/ 5335333 h 5641173"/>
              <a:gd name="connsiteX287" fmla="*/ 0 w 11243827"/>
              <a:gd name="connsiteY287" fmla="*/ 5335496 h 5641173"/>
              <a:gd name="connsiteX288" fmla="*/ 0 w 11243827"/>
              <a:gd name="connsiteY288" fmla="*/ 10592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426664 h 5641173"/>
              <a:gd name="connsiteX149" fmla="*/ 6724964 w 11243827"/>
              <a:gd name="connsiteY149" fmla="*/ 5414071 h 5641173"/>
              <a:gd name="connsiteX150" fmla="*/ 6717823 w 11243827"/>
              <a:gd name="connsiteY150" fmla="*/ 5410317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426664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20917 w 11243827"/>
              <a:gd name="connsiteY148" fmla="*/ 5637174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804792 w 11243827"/>
              <a:gd name="connsiteY148" fmla="*/ 5439822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804792 w 11243827"/>
              <a:gd name="connsiteY148" fmla="*/ 5439822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17327 w 11243827"/>
              <a:gd name="connsiteY153" fmla="*/ 5481889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60723 w 11243827"/>
              <a:gd name="connsiteY151" fmla="*/ 540830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12803 w 11243827"/>
              <a:gd name="connsiteY105" fmla="*/ 5629702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890915 w 11243827"/>
              <a:gd name="connsiteY106" fmla="*/ 5612272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87273"/>
              <a:gd name="connsiteX1" fmla="*/ 11243827 w 11243827"/>
              <a:gd name="connsiteY1" fmla="*/ 1470035 h 5687273"/>
              <a:gd name="connsiteX2" fmla="*/ 11243827 w 11243827"/>
              <a:gd name="connsiteY2" fmla="*/ 5001571 h 5687273"/>
              <a:gd name="connsiteX3" fmla="*/ 11243827 w 11243827"/>
              <a:gd name="connsiteY3" fmla="*/ 5209610 h 5687273"/>
              <a:gd name="connsiteX4" fmla="*/ 11240675 w 11243827"/>
              <a:gd name="connsiteY4" fmla="*/ 5210442 h 5687273"/>
              <a:gd name="connsiteX5" fmla="*/ 11179959 w 11243827"/>
              <a:gd name="connsiteY5" fmla="*/ 5221199 h 5687273"/>
              <a:gd name="connsiteX6" fmla="*/ 11105493 w 11243827"/>
              <a:gd name="connsiteY6" fmla="*/ 5259905 h 5687273"/>
              <a:gd name="connsiteX7" fmla="*/ 11078640 w 11243827"/>
              <a:gd name="connsiteY7" fmla="*/ 5263531 h 5687273"/>
              <a:gd name="connsiteX8" fmla="*/ 11079616 w 11243827"/>
              <a:gd name="connsiteY8" fmla="*/ 5270380 h 5687273"/>
              <a:gd name="connsiteX9" fmla="*/ 11069641 w 11243827"/>
              <a:gd name="connsiteY9" fmla="*/ 5270884 h 5687273"/>
              <a:gd name="connsiteX10" fmla="*/ 11047377 w 11243827"/>
              <a:gd name="connsiteY10" fmla="*/ 5271051 h 5687273"/>
              <a:gd name="connsiteX11" fmla="*/ 10980705 w 11243827"/>
              <a:gd name="connsiteY11" fmla="*/ 5272951 h 5687273"/>
              <a:gd name="connsiteX12" fmla="*/ 10962514 w 11243827"/>
              <a:gd name="connsiteY12" fmla="*/ 5286084 h 5687273"/>
              <a:gd name="connsiteX13" fmla="*/ 10945307 w 11243827"/>
              <a:gd name="connsiteY13" fmla="*/ 5286290 h 5687273"/>
              <a:gd name="connsiteX14" fmla="*/ 10845516 w 11243827"/>
              <a:gd name="connsiteY14" fmla="*/ 5303894 h 5687273"/>
              <a:gd name="connsiteX15" fmla="*/ 10831795 w 11243827"/>
              <a:gd name="connsiteY15" fmla="*/ 5305210 h 5687273"/>
              <a:gd name="connsiteX16" fmla="*/ 10824365 w 11243827"/>
              <a:gd name="connsiteY16" fmla="*/ 5311111 h 5687273"/>
              <a:gd name="connsiteX17" fmla="*/ 10797756 w 11243827"/>
              <a:gd name="connsiteY17" fmla="*/ 5312285 h 5687273"/>
              <a:gd name="connsiteX18" fmla="*/ 10796525 w 11243827"/>
              <a:gd name="connsiteY18" fmla="*/ 5315645 h 5687273"/>
              <a:gd name="connsiteX19" fmla="*/ 10709063 w 11243827"/>
              <a:gd name="connsiteY19" fmla="*/ 5344492 h 5687273"/>
              <a:gd name="connsiteX20" fmla="*/ 10694078 w 11243827"/>
              <a:gd name="connsiteY20" fmla="*/ 5349258 h 5687273"/>
              <a:gd name="connsiteX21" fmla="*/ 10681131 w 11243827"/>
              <a:gd name="connsiteY21" fmla="*/ 5347812 h 5687273"/>
              <a:gd name="connsiteX22" fmla="*/ 10609448 w 11243827"/>
              <a:gd name="connsiteY22" fmla="*/ 5351931 h 5687273"/>
              <a:gd name="connsiteX23" fmla="*/ 10592397 w 11243827"/>
              <a:gd name="connsiteY23" fmla="*/ 5349402 h 5687273"/>
              <a:gd name="connsiteX24" fmla="*/ 10585227 w 11243827"/>
              <a:gd name="connsiteY24" fmla="*/ 5344063 h 5687273"/>
              <a:gd name="connsiteX25" fmla="*/ 10557472 w 11243827"/>
              <a:gd name="connsiteY25" fmla="*/ 5354151 h 5687273"/>
              <a:gd name="connsiteX26" fmla="*/ 10514646 w 11243827"/>
              <a:gd name="connsiteY26" fmla="*/ 5361064 h 5687273"/>
              <a:gd name="connsiteX27" fmla="*/ 10494292 w 11243827"/>
              <a:gd name="connsiteY27" fmla="*/ 5366054 h 5687273"/>
              <a:gd name="connsiteX28" fmla="*/ 10477869 w 11243827"/>
              <a:gd name="connsiteY28" fmla="*/ 5363025 h 5687273"/>
              <a:gd name="connsiteX29" fmla="*/ 10384411 w 11243827"/>
              <a:gd name="connsiteY29" fmla="*/ 5362257 h 5687273"/>
              <a:gd name="connsiteX30" fmla="*/ 10362921 w 11243827"/>
              <a:gd name="connsiteY30" fmla="*/ 5357444 h 5687273"/>
              <a:gd name="connsiteX31" fmla="*/ 10352736 w 11243827"/>
              <a:gd name="connsiteY31" fmla="*/ 5347851 h 5687273"/>
              <a:gd name="connsiteX32" fmla="*/ 10344754 w 11243827"/>
              <a:gd name="connsiteY32" fmla="*/ 5351272 h 5687273"/>
              <a:gd name="connsiteX33" fmla="*/ 10288226 w 11243827"/>
              <a:gd name="connsiteY33" fmla="*/ 5351613 h 5687273"/>
              <a:gd name="connsiteX34" fmla="*/ 10251350 w 11243827"/>
              <a:gd name="connsiteY34" fmla="*/ 5352711 h 5687273"/>
              <a:gd name="connsiteX35" fmla="*/ 10249108 w 11243827"/>
              <a:gd name="connsiteY35" fmla="*/ 5365881 h 5687273"/>
              <a:gd name="connsiteX36" fmla="*/ 10216272 w 11243827"/>
              <a:gd name="connsiteY36" fmla="*/ 5370573 h 5687273"/>
              <a:gd name="connsiteX37" fmla="*/ 10181278 w 11243827"/>
              <a:gd name="connsiteY37" fmla="*/ 5362119 h 5687273"/>
              <a:gd name="connsiteX38" fmla="*/ 10140033 w 11243827"/>
              <a:gd name="connsiteY38" fmla="*/ 5363304 h 5687273"/>
              <a:gd name="connsiteX39" fmla="*/ 10115353 w 11243827"/>
              <a:gd name="connsiteY39" fmla="*/ 5363869 h 5687273"/>
              <a:gd name="connsiteX40" fmla="*/ 10050578 w 11243827"/>
              <a:gd name="connsiteY40" fmla="*/ 5376153 h 5687273"/>
              <a:gd name="connsiteX41" fmla="*/ 9945478 w 11243827"/>
              <a:gd name="connsiteY41" fmla="*/ 5422859 h 5687273"/>
              <a:gd name="connsiteX42" fmla="*/ 9912481 w 11243827"/>
              <a:gd name="connsiteY42" fmla="*/ 5429477 h 5687273"/>
              <a:gd name="connsiteX43" fmla="*/ 9906713 w 11243827"/>
              <a:gd name="connsiteY43" fmla="*/ 5426784 h 5687273"/>
              <a:gd name="connsiteX44" fmla="*/ 9742436 w 11243827"/>
              <a:gd name="connsiteY44" fmla="*/ 5454834 h 5687273"/>
              <a:gd name="connsiteX45" fmla="*/ 9713044 w 11243827"/>
              <a:gd name="connsiteY45" fmla="*/ 5456476 h 5687273"/>
              <a:gd name="connsiteX46" fmla="*/ 9691033 w 11243827"/>
              <a:gd name="connsiteY46" fmla="*/ 5455451 h 5687273"/>
              <a:gd name="connsiteX47" fmla="*/ 9638355 w 11243827"/>
              <a:gd name="connsiteY47" fmla="*/ 5464794 h 5687273"/>
              <a:gd name="connsiteX48" fmla="*/ 9552434 w 11243827"/>
              <a:gd name="connsiteY48" fmla="*/ 5485280 h 5687273"/>
              <a:gd name="connsiteX49" fmla="*/ 9533883 w 11243827"/>
              <a:gd name="connsiteY49" fmla="*/ 5488516 h 5687273"/>
              <a:gd name="connsiteX50" fmla="*/ 9516916 w 11243827"/>
              <a:gd name="connsiteY50" fmla="*/ 5486828 h 5687273"/>
              <a:gd name="connsiteX51" fmla="*/ 9512093 w 11243827"/>
              <a:gd name="connsiteY51" fmla="*/ 5482541 h 5687273"/>
              <a:gd name="connsiteX52" fmla="*/ 9501725 w 11243827"/>
              <a:gd name="connsiteY52" fmla="*/ 5483603 h 5687273"/>
              <a:gd name="connsiteX53" fmla="*/ 9498754 w 11243827"/>
              <a:gd name="connsiteY53" fmla="*/ 5482951 h 5687273"/>
              <a:gd name="connsiteX54" fmla="*/ 9481932 w 11243827"/>
              <a:gd name="connsiteY54" fmla="*/ 5480151 h 5687273"/>
              <a:gd name="connsiteX55" fmla="*/ 9451321 w 11243827"/>
              <a:gd name="connsiteY55" fmla="*/ 5497375 h 5687273"/>
              <a:gd name="connsiteX56" fmla="*/ 9409298 w 11243827"/>
              <a:gd name="connsiteY56" fmla="*/ 5499478 h 5687273"/>
              <a:gd name="connsiteX57" fmla="*/ 9257007 w 11243827"/>
              <a:gd name="connsiteY57" fmla="*/ 5537183 h 5687273"/>
              <a:gd name="connsiteX58" fmla="*/ 9229078 w 11243827"/>
              <a:gd name="connsiteY58" fmla="*/ 5524154 h 5687273"/>
              <a:gd name="connsiteX59" fmla="*/ 9165105 w 11243827"/>
              <a:gd name="connsiteY59" fmla="*/ 5532892 h 5687273"/>
              <a:gd name="connsiteX60" fmla="*/ 9077301 w 11243827"/>
              <a:gd name="connsiteY60" fmla="*/ 5580356 h 5687273"/>
              <a:gd name="connsiteX61" fmla="*/ 8960065 w 11243827"/>
              <a:gd name="connsiteY61" fmla="*/ 5597982 h 5687273"/>
              <a:gd name="connsiteX62" fmla="*/ 8953536 w 11243827"/>
              <a:gd name="connsiteY62" fmla="*/ 5606638 h 5687273"/>
              <a:gd name="connsiteX63" fmla="*/ 8943907 w 11243827"/>
              <a:gd name="connsiteY63" fmla="*/ 5612541 h 5687273"/>
              <a:gd name="connsiteX64" fmla="*/ 8942046 w 11243827"/>
              <a:gd name="connsiteY64" fmla="*/ 5612112 h 5687273"/>
              <a:gd name="connsiteX65" fmla="*/ 8928824 w 11243827"/>
              <a:gd name="connsiteY65" fmla="*/ 5615549 h 5687273"/>
              <a:gd name="connsiteX66" fmla="*/ 8927294 w 11243827"/>
              <a:gd name="connsiteY66" fmla="*/ 5618607 h 5687273"/>
              <a:gd name="connsiteX67" fmla="*/ 8918651 w 11243827"/>
              <a:gd name="connsiteY67" fmla="*/ 5621688 h 5687273"/>
              <a:gd name="connsiteX68" fmla="*/ 8902772 w 11243827"/>
              <a:gd name="connsiteY68" fmla="*/ 5629703 h 5687273"/>
              <a:gd name="connsiteX69" fmla="*/ 8898724 w 11243827"/>
              <a:gd name="connsiteY69" fmla="*/ 5629379 h 5687273"/>
              <a:gd name="connsiteX70" fmla="*/ 8873099 w 11243827"/>
              <a:gd name="connsiteY70" fmla="*/ 5638628 h 5687273"/>
              <a:gd name="connsiteX71" fmla="*/ 8872234 w 11243827"/>
              <a:gd name="connsiteY71" fmla="*/ 5637889 h 5687273"/>
              <a:gd name="connsiteX72" fmla="*/ 8862777 w 11243827"/>
              <a:gd name="connsiteY72" fmla="*/ 5636711 h 5687273"/>
              <a:gd name="connsiteX73" fmla="*/ 8845869 w 11243827"/>
              <a:gd name="connsiteY73" fmla="*/ 5636436 h 5687273"/>
              <a:gd name="connsiteX74" fmla="*/ 8800548 w 11243827"/>
              <a:gd name="connsiteY74" fmla="*/ 5625084 h 5687273"/>
              <a:gd name="connsiteX75" fmla="*/ 8773774 w 11243827"/>
              <a:gd name="connsiteY75" fmla="*/ 5634630 h 5687273"/>
              <a:gd name="connsiteX76" fmla="*/ 8698255 w 11243827"/>
              <a:gd name="connsiteY76" fmla="*/ 5636083 h 5687273"/>
              <a:gd name="connsiteX77" fmla="*/ 8619167 w 11243827"/>
              <a:gd name="connsiteY77" fmla="*/ 5619130 h 5687273"/>
              <a:gd name="connsiteX78" fmla="*/ 8539822 w 11243827"/>
              <a:gd name="connsiteY78" fmla="*/ 5616905 h 5687273"/>
              <a:gd name="connsiteX79" fmla="*/ 8511094 w 11243827"/>
              <a:gd name="connsiteY79" fmla="*/ 5617360 h 5687273"/>
              <a:gd name="connsiteX80" fmla="*/ 8459886 w 11243827"/>
              <a:gd name="connsiteY80" fmla="*/ 5612612 h 5687273"/>
              <a:gd name="connsiteX81" fmla="*/ 8436432 w 11243827"/>
              <a:gd name="connsiteY81" fmla="*/ 5606990 h 5687273"/>
              <a:gd name="connsiteX82" fmla="*/ 8435403 w 11243827"/>
              <a:gd name="connsiteY82" fmla="*/ 5607336 h 5687273"/>
              <a:gd name="connsiteX83" fmla="*/ 8433307 w 11243827"/>
              <a:gd name="connsiteY83" fmla="*/ 5604917 h 5687273"/>
              <a:gd name="connsiteX84" fmla="*/ 8428968 w 11243827"/>
              <a:gd name="connsiteY84" fmla="*/ 5603796 h 5687273"/>
              <a:gd name="connsiteX85" fmla="*/ 8417124 w 11243827"/>
              <a:gd name="connsiteY85" fmla="*/ 5604518 h 5687273"/>
              <a:gd name="connsiteX86" fmla="*/ 8412669 w 11243827"/>
              <a:gd name="connsiteY86" fmla="*/ 5605413 h 5687273"/>
              <a:gd name="connsiteX87" fmla="*/ 8406152 w 11243827"/>
              <a:gd name="connsiteY87" fmla="*/ 5605396 h 5687273"/>
              <a:gd name="connsiteX88" fmla="*/ 8405989 w 11243827"/>
              <a:gd name="connsiteY88" fmla="*/ 5605197 h 5687273"/>
              <a:gd name="connsiteX89" fmla="*/ 8399884 w 11243827"/>
              <a:gd name="connsiteY89" fmla="*/ 5605568 h 5687273"/>
              <a:gd name="connsiteX90" fmla="*/ 8370014 w 11243827"/>
              <a:gd name="connsiteY90" fmla="*/ 5609900 h 5687273"/>
              <a:gd name="connsiteX91" fmla="*/ 8330544 w 11243827"/>
              <a:gd name="connsiteY91" fmla="*/ 5590964 h 5687273"/>
              <a:gd name="connsiteX92" fmla="*/ 8314221 w 11243827"/>
              <a:gd name="connsiteY92" fmla="*/ 5587682 h 5687273"/>
              <a:gd name="connsiteX93" fmla="*/ 8305502 w 11243827"/>
              <a:gd name="connsiteY93" fmla="*/ 5584868 h 5687273"/>
              <a:gd name="connsiteX94" fmla="*/ 8304962 w 11243827"/>
              <a:gd name="connsiteY94" fmla="*/ 5584007 h 5687273"/>
              <a:gd name="connsiteX95" fmla="*/ 8276324 w 11243827"/>
              <a:gd name="connsiteY95" fmla="*/ 5588260 h 5687273"/>
              <a:gd name="connsiteX96" fmla="*/ 8272522 w 11243827"/>
              <a:gd name="connsiteY96" fmla="*/ 5587226 h 5687273"/>
              <a:gd name="connsiteX97" fmla="*/ 8253857 w 11243827"/>
              <a:gd name="connsiteY97" fmla="*/ 5592043 h 5687273"/>
              <a:gd name="connsiteX98" fmla="*/ 8244212 w 11243827"/>
              <a:gd name="connsiteY98" fmla="*/ 5593439 h 5687273"/>
              <a:gd name="connsiteX99" fmla="*/ 8241488 w 11243827"/>
              <a:gd name="connsiteY99" fmla="*/ 5596085 h 5687273"/>
              <a:gd name="connsiteX100" fmla="*/ 8227256 w 11243827"/>
              <a:gd name="connsiteY100" fmla="*/ 5597005 h 5687273"/>
              <a:gd name="connsiteX101" fmla="*/ 8225619 w 11243827"/>
              <a:gd name="connsiteY101" fmla="*/ 5596262 h 5687273"/>
              <a:gd name="connsiteX102" fmla="*/ 8213882 w 11243827"/>
              <a:gd name="connsiteY102" fmla="*/ 5600179 h 5687273"/>
              <a:gd name="connsiteX103" fmla="*/ 8204045 w 11243827"/>
              <a:gd name="connsiteY103" fmla="*/ 5607275 h 5687273"/>
              <a:gd name="connsiteX104" fmla="*/ 8082989 w 11243827"/>
              <a:gd name="connsiteY104" fmla="*/ 5603160 h 5687273"/>
              <a:gd name="connsiteX105" fmla="*/ 7976942 w 11243827"/>
              <a:gd name="connsiteY105" fmla="*/ 5598455 h 5687273"/>
              <a:gd name="connsiteX106" fmla="*/ 7915584 w 11243827"/>
              <a:gd name="connsiteY106" fmla="*/ 5684635 h 5687273"/>
              <a:gd name="connsiteX107" fmla="*/ 7727691 w 11243827"/>
              <a:gd name="connsiteY107" fmla="*/ 5621064 h 5687273"/>
              <a:gd name="connsiteX108" fmla="*/ 7685998 w 11243827"/>
              <a:gd name="connsiteY108" fmla="*/ 5615564 h 5687273"/>
              <a:gd name="connsiteX109" fmla="*/ 7649302 w 11243827"/>
              <a:gd name="connsiteY109" fmla="*/ 5626541 h 5687273"/>
              <a:gd name="connsiteX110" fmla="*/ 7634083 w 11243827"/>
              <a:gd name="connsiteY110" fmla="*/ 5620862 h 5687273"/>
              <a:gd name="connsiteX111" fmla="*/ 7631455 w 11243827"/>
              <a:gd name="connsiteY111" fmla="*/ 5619708 h 5687273"/>
              <a:gd name="connsiteX112" fmla="*/ 7620952 w 11243827"/>
              <a:gd name="connsiteY112" fmla="*/ 5618872 h 5687273"/>
              <a:gd name="connsiteX113" fmla="*/ 7617992 w 11243827"/>
              <a:gd name="connsiteY113" fmla="*/ 5613914 h 5687273"/>
              <a:gd name="connsiteX114" fmla="*/ 7602182 w 11243827"/>
              <a:gd name="connsiteY114" fmla="*/ 5609271 h 5687273"/>
              <a:gd name="connsiteX115" fmla="*/ 7582847 w 11243827"/>
              <a:gd name="connsiteY115" fmla="*/ 5609047 h 5687273"/>
              <a:gd name="connsiteX116" fmla="*/ 7514158 w 11243827"/>
              <a:gd name="connsiteY116" fmla="*/ 5607737 h 5687273"/>
              <a:gd name="connsiteX117" fmla="*/ 7502955 w 11243827"/>
              <a:gd name="connsiteY117" fmla="*/ 5610415 h 5687273"/>
              <a:gd name="connsiteX118" fmla="*/ 7466391 w 11243827"/>
              <a:gd name="connsiteY118" fmla="*/ 5605949 h 5687273"/>
              <a:gd name="connsiteX119" fmla="*/ 7433806 w 11243827"/>
              <a:gd name="connsiteY119" fmla="*/ 5604945 h 5687273"/>
              <a:gd name="connsiteX120" fmla="*/ 7412693 w 11243827"/>
              <a:gd name="connsiteY120" fmla="*/ 5607075 h 5687273"/>
              <a:gd name="connsiteX121" fmla="*/ 7407159 w 11243827"/>
              <a:gd name="connsiteY121" fmla="*/ 5605310 h 5687273"/>
              <a:gd name="connsiteX122" fmla="*/ 7385900 w 11243827"/>
              <a:gd name="connsiteY122" fmla="*/ 5604171 h 5687273"/>
              <a:gd name="connsiteX123" fmla="*/ 7375071 w 11243827"/>
              <a:gd name="connsiteY123" fmla="*/ 5606788 h 5687273"/>
              <a:gd name="connsiteX124" fmla="*/ 7364382 w 11243827"/>
              <a:gd name="connsiteY124" fmla="*/ 5600762 h 5687273"/>
              <a:gd name="connsiteX125" fmla="*/ 7361770 w 11243827"/>
              <a:gd name="connsiteY125" fmla="*/ 5596347 h 5687273"/>
              <a:gd name="connsiteX126" fmla="*/ 7346641 w 11243827"/>
              <a:gd name="connsiteY126" fmla="*/ 5598329 h 5687273"/>
              <a:gd name="connsiteX127" fmla="*/ 7334238 w 11243827"/>
              <a:gd name="connsiteY127" fmla="*/ 5594014 h 5687273"/>
              <a:gd name="connsiteX128" fmla="*/ 7323426 w 11243827"/>
              <a:gd name="connsiteY128" fmla="*/ 5596835 h 5687273"/>
              <a:gd name="connsiteX129" fmla="*/ 7318938 w 11243827"/>
              <a:gd name="connsiteY129" fmla="*/ 5596200 h 5687273"/>
              <a:gd name="connsiteX130" fmla="*/ 7307784 w 11243827"/>
              <a:gd name="connsiteY130" fmla="*/ 5594065 h 5687273"/>
              <a:gd name="connsiteX131" fmla="*/ 7288540 w 11243827"/>
              <a:gd name="connsiteY131" fmla="*/ 5589320 h 5687273"/>
              <a:gd name="connsiteX132" fmla="*/ 7282537 w 11243827"/>
              <a:gd name="connsiteY132" fmla="*/ 5588660 h 5687273"/>
              <a:gd name="connsiteX133" fmla="*/ 7269466 w 11243827"/>
              <a:gd name="connsiteY133" fmla="*/ 5581404 h 5687273"/>
              <a:gd name="connsiteX134" fmla="*/ 7244165 w 11243827"/>
              <a:gd name="connsiteY134" fmla="*/ 5575200 h 5687273"/>
              <a:gd name="connsiteX135" fmla="*/ 7199619 w 11243827"/>
              <a:gd name="connsiteY135" fmla="*/ 5553550 h 5687273"/>
              <a:gd name="connsiteX136" fmla="*/ 7173434 w 11243827"/>
              <a:gd name="connsiteY136" fmla="*/ 5543219 h 5687273"/>
              <a:gd name="connsiteX137" fmla="*/ 7155718 w 11243827"/>
              <a:gd name="connsiteY137" fmla="*/ 5533697 h 5687273"/>
              <a:gd name="connsiteX138" fmla="*/ 7103430 w 11243827"/>
              <a:gd name="connsiteY138" fmla="*/ 5520249 h 5687273"/>
              <a:gd name="connsiteX139" fmla="*/ 7013746 w 11243827"/>
              <a:gd name="connsiteY139" fmla="*/ 5502470 h 5687273"/>
              <a:gd name="connsiteX140" fmla="*/ 6995379 w 11243827"/>
              <a:gd name="connsiteY140" fmla="*/ 5497693 h 5687273"/>
              <a:gd name="connsiteX141" fmla="*/ 6982475 w 11243827"/>
              <a:gd name="connsiteY141" fmla="*/ 5489641 h 5687273"/>
              <a:gd name="connsiteX142" fmla="*/ 6981994 w 11243827"/>
              <a:gd name="connsiteY142" fmla="*/ 5484335 h 5687273"/>
              <a:gd name="connsiteX143" fmla="*/ 6972355 w 11243827"/>
              <a:gd name="connsiteY143" fmla="*/ 5481074 h 5687273"/>
              <a:gd name="connsiteX144" fmla="*/ 6970394 w 11243827"/>
              <a:gd name="connsiteY144" fmla="*/ 5479383 h 5687273"/>
              <a:gd name="connsiteX145" fmla="*/ 6958543 w 11243827"/>
              <a:gd name="connsiteY145" fmla="*/ 5470507 h 5687273"/>
              <a:gd name="connsiteX146" fmla="*/ 6918276 w 11243827"/>
              <a:gd name="connsiteY146" fmla="*/ 5472034 h 5687273"/>
              <a:gd name="connsiteX147" fmla="*/ 6881046 w 11243827"/>
              <a:gd name="connsiteY147" fmla="*/ 5457070 h 5687273"/>
              <a:gd name="connsiteX148" fmla="*/ 6752164 w 11243827"/>
              <a:gd name="connsiteY148" fmla="*/ 5425021 h 5687273"/>
              <a:gd name="connsiteX149" fmla="*/ 6724964 w 11243827"/>
              <a:gd name="connsiteY149" fmla="*/ 5414071 h 5687273"/>
              <a:gd name="connsiteX150" fmla="*/ 6683286 w 11243827"/>
              <a:gd name="connsiteY150" fmla="*/ 5405383 h 5687273"/>
              <a:gd name="connsiteX151" fmla="*/ 6644277 w 11243827"/>
              <a:gd name="connsiteY151" fmla="*/ 5429684 h 5687273"/>
              <a:gd name="connsiteX152" fmla="*/ 6532914 w 11243827"/>
              <a:gd name="connsiteY152" fmla="*/ 5431205 h 5687273"/>
              <a:gd name="connsiteX153" fmla="*/ 6307459 w 11243827"/>
              <a:gd name="connsiteY153" fmla="*/ 5467087 h 5687273"/>
              <a:gd name="connsiteX154" fmla="*/ 6196243 w 11243827"/>
              <a:gd name="connsiteY154" fmla="*/ 5515042 h 5687273"/>
              <a:gd name="connsiteX155" fmla="*/ 6099124 w 11243827"/>
              <a:gd name="connsiteY155" fmla="*/ 5516848 h 5687273"/>
              <a:gd name="connsiteX156" fmla="*/ 6016077 w 11243827"/>
              <a:gd name="connsiteY156" fmla="*/ 5528642 h 5687273"/>
              <a:gd name="connsiteX157" fmla="*/ 6004389 w 11243827"/>
              <a:gd name="connsiteY157" fmla="*/ 5531206 h 5687273"/>
              <a:gd name="connsiteX158" fmla="*/ 5933945 w 11243827"/>
              <a:gd name="connsiteY158" fmla="*/ 5538840 h 5687273"/>
              <a:gd name="connsiteX159" fmla="*/ 5883936 w 11243827"/>
              <a:gd name="connsiteY159" fmla="*/ 5553807 h 5687273"/>
              <a:gd name="connsiteX160" fmla="*/ 5798331 w 11243827"/>
              <a:gd name="connsiteY160" fmla="*/ 5564248 h 5687273"/>
              <a:gd name="connsiteX161" fmla="*/ 5712738 w 11243827"/>
              <a:gd name="connsiteY161" fmla="*/ 5573120 h 5687273"/>
              <a:gd name="connsiteX162" fmla="*/ 5681342 w 11243827"/>
              <a:gd name="connsiteY162" fmla="*/ 5575621 h 5687273"/>
              <a:gd name="connsiteX163" fmla="*/ 5627167 w 11243827"/>
              <a:gd name="connsiteY163" fmla="*/ 5583215 h 5687273"/>
              <a:gd name="connsiteX164" fmla="*/ 5591414 w 11243827"/>
              <a:gd name="connsiteY164" fmla="*/ 5587695 h 5687273"/>
              <a:gd name="connsiteX165" fmla="*/ 5583028 w 11243827"/>
              <a:gd name="connsiteY165" fmla="*/ 5580877 h 5687273"/>
              <a:gd name="connsiteX166" fmla="*/ 5549426 w 11243827"/>
              <a:gd name="connsiteY166" fmla="*/ 5582858 h 5687273"/>
              <a:gd name="connsiteX167" fmla="*/ 5519999 w 11243827"/>
              <a:gd name="connsiteY167" fmla="*/ 5592246 h 5687273"/>
              <a:gd name="connsiteX168" fmla="*/ 5480028 w 11243827"/>
              <a:gd name="connsiteY168" fmla="*/ 5597282 h 5687273"/>
              <a:gd name="connsiteX169" fmla="*/ 5456175 w 11243827"/>
              <a:gd name="connsiteY169" fmla="*/ 5600371 h 5687273"/>
              <a:gd name="connsiteX170" fmla="*/ 5388463 w 11243827"/>
              <a:gd name="connsiteY170" fmla="*/ 5602638 h 5687273"/>
              <a:gd name="connsiteX171" fmla="*/ 5265898 w 11243827"/>
              <a:gd name="connsiteY171" fmla="*/ 5591830 h 5687273"/>
              <a:gd name="connsiteX172" fmla="*/ 5231231 w 11243827"/>
              <a:gd name="connsiteY172" fmla="*/ 5592790 h 5687273"/>
              <a:gd name="connsiteX173" fmla="*/ 5226996 w 11243827"/>
              <a:gd name="connsiteY173" fmla="*/ 5595040 h 5687273"/>
              <a:gd name="connsiteX174" fmla="*/ 5175988 w 11243827"/>
              <a:gd name="connsiteY174" fmla="*/ 5588131 h 5687273"/>
              <a:gd name="connsiteX175" fmla="*/ 5107470 w 11243827"/>
              <a:gd name="connsiteY175" fmla="*/ 5594771 h 5687273"/>
              <a:gd name="connsiteX176" fmla="*/ 5027868 w 11243827"/>
              <a:gd name="connsiteY176" fmla="*/ 5605624 h 5687273"/>
              <a:gd name="connsiteX177" fmla="*/ 5007324 w 11243827"/>
              <a:gd name="connsiteY177" fmla="*/ 5609209 h 5687273"/>
              <a:gd name="connsiteX178" fmla="*/ 4952559 w 11243827"/>
              <a:gd name="connsiteY178" fmla="*/ 5611402 h 5687273"/>
              <a:gd name="connsiteX179" fmla="*/ 4826081 w 11243827"/>
              <a:gd name="connsiteY179" fmla="*/ 5616191 h 5687273"/>
              <a:gd name="connsiteX180" fmla="*/ 4823501 w 11243827"/>
              <a:gd name="connsiteY180" fmla="*/ 5619174 h 5687273"/>
              <a:gd name="connsiteX181" fmla="*/ 4813093 w 11243827"/>
              <a:gd name="connsiteY181" fmla="*/ 5620026 h 5687273"/>
              <a:gd name="connsiteX182" fmla="*/ 4810563 w 11243827"/>
              <a:gd name="connsiteY182" fmla="*/ 5620787 h 5687273"/>
              <a:gd name="connsiteX183" fmla="*/ 4795818 w 11243827"/>
              <a:gd name="connsiteY183" fmla="*/ 5624618 h 5687273"/>
              <a:gd name="connsiteX184" fmla="*/ 4758404 w 11243827"/>
              <a:gd name="connsiteY184" fmla="*/ 5619510 h 5687273"/>
              <a:gd name="connsiteX185" fmla="*/ 4717254 w 11243827"/>
              <a:gd name="connsiteY185" fmla="*/ 5624155 h 5687273"/>
              <a:gd name="connsiteX186" fmla="*/ 4591958 w 11243827"/>
              <a:gd name="connsiteY186" fmla="*/ 5624710 h 5687273"/>
              <a:gd name="connsiteX187" fmla="*/ 4476215 w 11243827"/>
              <a:gd name="connsiteY187" fmla="*/ 5628210 h 5687273"/>
              <a:gd name="connsiteX188" fmla="*/ 4425193 w 11243827"/>
              <a:gd name="connsiteY188" fmla="*/ 5627414 h 5687273"/>
              <a:gd name="connsiteX189" fmla="*/ 4383866 w 11243827"/>
              <a:gd name="connsiteY189" fmla="*/ 5626546 h 5687273"/>
              <a:gd name="connsiteX190" fmla="*/ 4385596 w 11243827"/>
              <a:gd name="connsiteY190" fmla="*/ 5634646 h 5687273"/>
              <a:gd name="connsiteX191" fmla="*/ 4360864 w 11243827"/>
              <a:gd name="connsiteY191" fmla="*/ 5641173 h 5687273"/>
              <a:gd name="connsiteX192" fmla="*/ 4328321 w 11243827"/>
              <a:gd name="connsiteY192" fmla="*/ 5626332 h 5687273"/>
              <a:gd name="connsiteX193" fmla="*/ 4309842 w 11243827"/>
              <a:gd name="connsiteY193" fmla="*/ 5626471 h 5687273"/>
              <a:gd name="connsiteX194" fmla="*/ 4277424 w 11243827"/>
              <a:gd name="connsiteY194" fmla="*/ 5631598 h 5687273"/>
              <a:gd name="connsiteX195" fmla="*/ 4266627 w 11243827"/>
              <a:gd name="connsiteY195" fmla="*/ 5633969 h 5687273"/>
              <a:gd name="connsiteX196" fmla="*/ 4185525 w 11243827"/>
              <a:gd name="connsiteY196" fmla="*/ 5617508 h 5687273"/>
              <a:gd name="connsiteX197" fmla="*/ 4177617 w 11243827"/>
              <a:gd name="connsiteY197" fmla="*/ 5610903 h 5687273"/>
              <a:gd name="connsiteX198" fmla="*/ 4136948 w 11243827"/>
              <a:gd name="connsiteY198" fmla="*/ 5608031 h 5687273"/>
              <a:gd name="connsiteX199" fmla="*/ 4132323 w 11243827"/>
              <a:gd name="connsiteY199" fmla="*/ 5609784 h 5687273"/>
              <a:gd name="connsiteX200" fmla="*/ 4098620 w 11243827"/>
              <a:gd name="connsiteY200" fmla="*/ 5599672 h 5687273"/>
              <a:gd name="connsiteX201" fmla="*/ 3963475 w 11243827"/>
              <a:gd name="connsiteY201" fmla="*/ 5581841 h 5687273"/>
              <a:gd name="connsiteX202" fmla="*/ 3703613 w 11243827"/>
              <a:gd name="connsiteY202" fmla="*/ 5572482 h 5687273"/>
              <a:gd name="connsiteX203" fmla="*/ 3432987 w 11243827"/>
              <a:gd name="connsiteY203" fmla="*/ 5545768 h 5687273"/>
              <a:gd name="connsiteX204" fmla="*/ 3176381 w 11243827"/>
              <a:gd name="connsiteY204" fmla="*/ 5556110 h 5687273"/>
              <a:gd name="connsiteX205" fmla="*/ 2710156 w 11243827"/>
              <a:gd name="connsiteY205" fmla="*/ 5527517 h 5687273"/>
              <a:gd name="connsiteX206" fmla="*/ 2550206 w 11243827"/>
              <a:gd name="connsiteY206" fmla="*/ 5524958 h 5687273"/>
              <a:gd name="connsiteX207" fmla="*/ 2443041 w 11243827"/>
              <a:gd name="connsiteY207" fmla="*/ 5523990 h 5687273"/>
              <a:gd name="connsiteX208" fmla="*/ 2435613 w 11243827"/>
              <a:gd name="connsiteY208" fmla="*/ 5526704 h 5687273"/>
              <a:gd name="connsiteX209" fmla="*/ 2405682 w 11243827"/>
              <a:gd name="connsiteY209" fmla="*/ 5528307 h 5687273"/>
              <a:gd name="connsiteX210" fmla="*/ 2397487 w 11243827"/>
              <a:gd name="connsiteY210" fmla="*/ 5540337 h 5687273"/>
              <a:gd name="connsiteX211" fmla="*/ 2297454 w 11243827"/>
              <a:gd name="connsiteY211" fmla="*/ 5550765 h 5687273"/>
              <a:gd name="connsiteX212" fmla="*/ 2056700 w 11243827"/>
              <a:gd name="connsiteY212" fmla="*/ 5555489 h 5687273"/>
              <a:gd name="connsiteX213" fmla="*/ 1878530 w 11243827"/>
              <a:gd name="connsiteY213" fmla="*/ 5535330 h 5687273"/>
              <a:gd name="connsiteX214" fmla="*/ 1859292 w 11243827"/>
              <a:gd name="connsiteY214" fmla="*/ 5535461 h 5687273"/>
              <a:gd name="connsiteX215" fmla="*/ 1835626 w 11243827"/>
              <a:gd name="connsiteY215" fmla="*/ 5533793 h 5687273"/>
              <a:gd name="connsiteX216" fmla="*/ 1798939 w 11243827"/>
              <a:gd name="connsiteY216" fmla="*/ 5540285 h 5687273"/>
              <a:gd name="connsiteX217" fmla="*/ 1779046 w 11243827"/>
              <a:gd name="connsiteY217" fmla="*/ 5549949 h 5687273"/>
              <a:gd name="connsiteX218" fmla="*/ 1772421 w 11243827"/>
              <a:gd name="connsiteY218" fmla="*/ 5549018 h 5687273"/>
              <a:gd name="connsiteX219" fmla="*/ 1772052 w 11243827"/>
              <a:gd name="connsiteY219" fmla="*/ 5545689 h 5687273"/>
              <a:gd name="connsiteX220" fmla="*/ 1711543 w 11243827"/>
              <a:gd name="connsiteY220" fmla="*/ 5534558 h 5687273"/>
              <a:gd name="connsiteX221" fmla="*/ 1698891 w 11243827"/>
              <a:gd name="connsiteY221" fmla="*/ 5513187 h 5687273"/>
              <a:gd name="connsiteX222" fmla="*/ 1538763 w 11243827"/>
              <a:gd name="connsiteY222" fmla="*/ 5482781 h 5687273"/>
              <a:gd name="connsiteX223" fmla="*/ 1501533 w 11243827"/>
              <a:gd name="connsiteY223" fmla="*/ 5467817 h 5687273"/>
              <a:gd name="connsiteX224" fmla="*/ 1461266 w 11243827"/>
              <a:gd name="connsiteY224" fmla="*/ 5469343 h 5687273"/>
              <a:gd name="connsiteX225" fmla="*/ 1449415 w 11243827"/>
              <a:gd name="connsiteY225" fmla="*/ 5460467 h 5687273"/>
              <a:gd name="connsiteX226" fmla="*/ 1447454 w 11243827"/>
              <a:gd name="connsiteY226" fmla="*/ 5458776 h 5687273"/>
              <a:gd name="connsiteX227" fmla="*/ 1437814 w 11243827"/>
              <a:gd name="connsiteY227" fmla="*/ 5455515 h 5687273"/>
              <a:gd name="connsiteX228" fmla="*/ 1437334 w 11243827"/>
              <a:gd name="connsiteY228" fmla="*/ 5450209 h 5687273"/>
              <a:gd name="connsiteX229" fmla="*/ 1424429 w 11243827"/>
              <a:gd name="connsiteY229" fmla="*/ 5442157 h 5687273"/>
              <a:gd name="connsiteX230" fmla="*/ 1406063 w 11243827"/>
              <a:gd name="connsiteY230" fmla="*/ 5437380 h 5687273"/>
              <a:gd name="connsiteX231" fmla="*/ 1316379 w 11243827"/>
              <a:gd name="connsiteY231" fmla="*/ 5419601 h 5687273"/>
              <a:gd name="connsiteX232" fmla="*/ 1264090 w 11243827"/>
              <a:gd name="connsiteY232" fmla="*/ 5406153 h 5687273"/>
              <a:gd name="connsiteX233" fmla="*/ 1246374 w 11243827"/>
              <a:gd name="connsiteY233" fmla="*/ 5396631 h 5687273"/>
              <a:gd name="connsiteX234" fmla="*/ 1220190 w 11243827"/>
              <a:gd name="connsiteY234" fmla="*/ 5386301 h 5687273"/>
              <a:gd name="connsiteX235" fmla="*/ 1175643 w 11243827"/>
              <a:gd name="connsiteY235" fmla="*/ 5364651 h 5687273"/>
              <a:gd name="connsiteX236" fmla="*/ 1150342 w 11243827"/>
              <a:gd name="connsiteY236" fmla="*/ 5358447 h 5687273"/>
              <a:gd name="connsiteX237" fmla="*/ 1137272 w 11243827"/>
              <a:gd name="connsiteY237" fmla="*/ 5351191 h 5687273"/>
              <a:gd name="connsiteX238" fmla="*/ 1131268 w 11243827"/>
              <a:gd name="connsiteY238" fmla="*/ 5350530 h 5687273"/>
              <a:gd name="connsiteX239" fmla="*/ 1112024 w 11243827"/>
              <a:gd name="connsiteY239" fmla="*/ 5345786 h 5687273"/>
              <a:gd name="connsiteX240" fmla="*/ 1100870 w 11243827"/>
              <a:gd name="connsiteY240" fmla="*/ 5343651 h 5687273"/>
              <a:gd name="connsiteX241" fmla="*/ 1096383 w 11243827"/>
              <a:gd name="connsiteY241" fmla="*/ 5343015 h 5687273"/>
              <a:gd name="connsiteX242" fmla="*/ 1085571 w 11243827"/>
              <a:gd name="connsiteY242" fmla="*/ 5345836 h 5687273"/>
              <a:gd name="connsiteX243" fmla="*/ 1073168 w 11243827"/>
              <a:gd name="connsiteY243" fmla="*/ 5341521 h 5687273"/>
              <a:gd name="connsiteX244" fmla="*/ 1058039 w 11243827"/>
              <a:gd name="connsiteY244" fmla="*/ 5343504 h 5687273"/>
              <a:gd name="connsiteX245" fmla="*/ 1055426 w 11243827"/>
              <a:gd name="connsiteY245" fmla="*/ 5339088 h 5687273"/>
              <a:gd name="connsiteX246" fmla="*/ 1044738 w 11243827"/>
              <a:gd name="connsiteY246" fmla="*/ 5333063 h 5687273"/>
              <a:gd name="connsiteX247" fmla="*/ 1033909 w 11243827"/>
              <a:gd name="connsiteY247" fmla="*/ 5335680 h 5687273"/>
              <a:gd name="connsiteX248" fmla="*/ 1012649 w 11243827"/>
              <a:gd name="connsiteY248" fmla="*/ 5334541 h 5687273"/>
              <a:gd name="connsiteX249" fmla="*/ 1007115 w 11243827"/>
              <a:gd name="connsiteY249" fmla="*/ 5332775 h 5687273"/>
              <a:gd name="connsiteX250" fmla="*/ 986002 w 11243827"/>
              <a:gd name="connsiteY250" fmla="*/ 5334906 h 5687273"/>
              <a:gd name="connsiteX251" fmla="*/ 953418 w 11243827"/>
              <a:gd name="connsiteY251" fmla="*/ 5333901 h 5687273"/>
              <a:gd name="connsiteX252" fmla="*/ 916854 w 11243827"/>
              <a:gd name="connsiteY252" fmla="*/ 5329435 h 5687273"/>
              <a:gd name="connsiteX253" fmla="*/ 905651 w 11243827"/>
              <a:gd name="connsiteY253" fmla="*/ 5332114 h 5687273"/>
              <a:gd name="connsiteX254" fmla="*/ 836961 w 11243827"/>
              <a:gd name="connsiteY254" fmla="*/ 5330803 h 5687273"/>
              <a:gd name="connsiteX255" fmla="*/ 817627 w 11243827"/>
              <a:gd name="connsiteY255" fmla="*/ 5330580 h 5687273"/>
              <a:gd name="connsiteX256" fmla="*/ 801817 w 11243827"/>
              <a:gd name="connsiteY256" fmla="*/ 5325937 h 5687273"/>
              <a:gd name="connsiteX257" fmla="*/ 798857 w 11243827"/>
              <a:gd name="connsiteY257" fmla="*/ 5320979 h 5687273"/>
              <a:gd name="connsiteX258" fmla="*/ 788354 w 11243827"/>
              <a:gd name="connsiteY258" fmla="*/ 5320143 h 5687273"/>
              <a:gd name="connsiteX259" fmla="*/ 785726 w 11243827"/>
              <a:gd name="connsiteY259" fmla="*/ 5318989 h 5687273"/>
              <a:gd name="connsiteX260" fmla="*/ 770507 w 11243827"/>
              <a:gd name="connsiteY260" fmla="*/ 5313309 h 5687273"/>
              <a:gd name="connsiteX261" fmla="*/ 733810 w 11243827"/>
              <a:gd name="connsiteY261" fmla="*/ 5324286 h 5687273"/>
              <a:gd name="connsiteX262" fmla="*/ 692117 w 11243827"/>
              <a:gd name="connsiteY262" fmla="*/ 5318786 h 5687273"/>
              <a:gd name="connsiteX263" fmla="*/ 528894 w 11243827"/>
              <a:gd name="connsiteY263" fmla="*/ 5327578 h 5687273"/>
              <a:gd name="connsiteX264" fmla="*/ 507005 w 11243827"/>
              <a:gd name="connsiteY264" fmla="*/ 5310149 h 5687273"/>
              <a:gd name="connsiteX265" fmla="*/ 441302 w 11243827"/>
              <a:gd name="connsiteY265" fmla="*/ 5307062 h 5687273"/>
              <a:gd name="connsiteX266" fmla="*/ 336819 w 11243827"/>
              <a:gd name="connsiteY266" fmla="*/ 5336690 h 5687273"/>
              <a:gd name="connsiteX267" fmla="*/ 215763 w 11243827"/>
              <a:gd name="connsiteY267" fmla="*/ 5332575 h 5687273"/>
              <a:gd name="connsiteX268" fmla="*/ 205927 w 11243827"/>
              <a:gd name="connsiteY268" fmla="*/ 5339672 h 5687273"/>
              <a:gd name="connsiteX269" fmla="*/ 194189 w 11243827"/>
              <a:gd name="connsiteY269" fmla="*/ 5343588 h 5687273"/>
              <a:gd name="connsiteX270" fmla="*/ 192552 w 11243827"/>
              <a:gd name="connsiteY270" fmla="*/ 5342845 h 5687273"/>
              <a:gd name="connsiteX271" fmla="*/ 178320 w 11243827"/>
              <a:gd name="connsiteY271" fmla="*/ 5343766 h 5687273"/>
              <a:gd name="connsiteX272" fmla="*/ 175596 w 11243827"/>
              <a:gd name="connsiteY272" fmla="*/ 5346411 h 5687273"/>
              <a:gd name="connsiteX273" fmla="*/ 165951 w 11243827"/>
              <a:gd name="connsiteY273" fmla="*/ 5347808 h 5687273"/>
              <a:gd name="connsiteX274" fmla="*/ 147287 w 11243827"/>
              <a:gd name="connsiteY274" fmla="*/ 5352625 h 5687273"/>
              <a:gd name="connsiteX275" fmla="*/ 143484 w 11243827"/>
              <a:gd name="connsiteY275" fmla="*/ 5351591 h 5687273"/>
              <a:gd name="connsiteX276" fmla="*/ 114847 w 11243827"/>
              <a:gd name="connsiteY276" fmla="*/ 5355844 h 5687273"/>
              <a:gd name="connsiteX277" fmla="*/ 114306 w 11243827"/>
              <a:gd name="connsiteY277" fmla="*/ 5354983 h 5687273"/>
              <a:gd name="connsiteX278" fmla="*/ 105588 w 11243827"/>
              <a:gd name="connsiteY278" fmla="*/ 5352169 h 5687273"/>
              <a:gd name="connsiteX279" fmla="*/ 89264 w 11243827"/>
              <a:gd name="connsiteY279" fmla="*/ 5348886 h 5687273"/>
              <a:gd name="connsiteX280" fmla="*/ 49794 w 11243827"/>
              <a:gd name="connsiteY280" fmla="*/ 5329950 h 5687273"/>
              <a:gd name="connsiteX281" fmla="*/ 19924 w 11243827"/>
              <a:gd name="connsiteY281" fmla="*/ 5334282 h 5687273"/>
              <a:gd name="connsiteX282" fmla="*/ 13819 w 11243827"/>
              <a:gd name="connsiteY282" fmla="*/ 5334653 h 5687273"/>
              <a:gd name="connsiteX283" fmla="*/ 13657 w 11243827"/>
              <a:gd name="connsiteY283" fmla="*/ 5334455 h 5687273"/>
              <a:gd name="connsiteX284" fmla="*/ 7139 w 11243827"/>
              <a:gd name="connsiteY284" fmla="*/ 5334438 h 5687273"/>
              <a:gd name="connsiteX285" fmla="*/ 2684 w 11243827"/>
              <a:gd name="connsiteY285" fmla="*/ 5335333 h 5687273"/>
              <a:gd name="connsiteX286" fmla="*/ 0 w 11243827"/>
              <a:gd name="connsiteY286" fmla="*/ 5335496 h 5687273"/>
              <a:gd name="connsiteX287" fmla="*/ 0 w 11243827"/>
              <a:gd name="connsiteY287" fmla="*/ 10592 h 5687273"/>
              <a:gd name="connsiteX288" fmla="*/ 11243827 w 11243827"/>
              <a:gd name="connsiteY288" fmla="*/ 0 h 56872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257007 w 11243827"/>
              <a:gd name="connsiteY57" fmla="*/ 553718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98891 w 11243827"/>
              <a:gd name="connsiteY221" fmla="*/ 551318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28894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507005 w 11243827"/>
              <a:gd name="connsiteY264" fmla="*/ 5310149 h 5641173"/>
              <a:gd name="connsiteX265" fmla="*/ 441302 w 11243827"/>
              <a:gd name="connsiteY265" fmla="*/ 5307062 h 5641173"/>
              <a:gd name="connsiteX266" fmla="*/ 336819 w 11243827"/>
              <a:gd name="connsiteY266" fmla="*/ 5336690 h 5641173"/>
              <a:gd name="connsiteX267" fmla="*/ 215763 w 11243827"/>
              <a:gd name="connsiteY267" fmla="*/ 5332575 h 5641173"/>
              <a:gd name="connsiteX268" fmla="*/ 205927 w 11243827"/>
              <a:gd name="connsiteY268" fmla="*/ 5339672 h 5641173"/>
              <a:gd name="connsiteX269" fmla="*/ 194189 w 11243827"/>
              <a:gd name="connsiteY269" fmla="*/ 5343588 h 5641173"/>
              <a:gd name="connsiteX270" fmla="*/ 192552 w 11243827"/>
              <a:gd name="connsiteY270" fmla="*/ 5342845 h 5641173"/>
              <a:gd name="connsiteX271" fmla="*/ 178320 w 11243827"/>
              <a:gd name="connsiteY271" fmla="*/ 5343766 h 5641173"/>
              <a:gd name="connsiteX272" fmla="*/ 175596 w 11243827"/>
              <a:gd name="connsiteY272" fmla="*/ 5346411 h 5641173"/>
              <a:gd name="connsiteX273" fmla="*/ 165951 w 11243827"/>
              <a:gd name="connsiteY273" fmla="*/ 5347808 h 5641173"/>
              <a:gd name="connsiteX274" fmla="*/ 147287 w 11243827"/>
              <a:gd name="connsiteY274" fmla="*/ 5352625 h 5641173"/>
              <a:gd name="connsiteX275" fmla="*/ 143484 w 11243827"/>
              <a:gd name="connsiteY275" fmla="*/ 5351591 h 5641173"/>
              <a:gd name="connsiteX276" fmla="*/ 114847 w 11243827"/>
              <a:gd name="connsiteY276" fmla="*/ 5355844 h 5641173"/>
              <a:gd name="connsiteX277" fmla="*/ 114306 w 11243827"/>
              <a:gd name="connsiteY277" fmla="*/ 5354983 h 5641173"/>
              <a:gd name="connsiteX278" fmla="*/ 105588 w 11243827"/>
              <a:gd name="connsiteY278" fmla="*/ 5352169 h 5641173"/>
              <a:gd name="connsiteX279" fmla="*/ 89264 w 11243827"/>
              <a:gd name="connsiteY279" fmla="*/ 5348886 h 5641173"/>
              <a:gd name="connsiteX280" fmla="*/ 49794 w 11243827"/>
              <a:gd name="connsiteY280" fmla="*/ 5329950 h 5641173"/>
              <a:gd name="connsiteX281" fmla="*/ 19924 w 11243827"/>
              <a:gd name="connsiteY281" fmla="*/ 5334282 h 5641173"/>
              <a:gd name="connsiteX282" fmla="*/ 13819 w 11243827"/>
              <a:gd name="connsiteY282" fmla="*/ 5334653 h 5641173"/>
              <a:gd name="connsiteX283" fmla="*/ 13657 w 11243827"/>
              <a:gd name="connsiteY283" fmla="*/ 5334455 h 5641173"/>
              <a:gd name="connsiteX284" fmla="*/ 7139 w 11243827"/>
              <a:gd name="connsiteY284" fmla="*/ 5334438 h 5641173"/>
              <a:gd name="connsiteX285" fmla="*/ 2684 w 11243827"/>
              <a:gd name="connsiteY285" fmla="*/ 5335333 h 5641173"/>
              <a:gd name="connsiteX286" fmla="*/ 0 w 11243827"/>
              <a:gd name="connsiteY286" fmla="*/ 5335496 h 5641173"/>
              <a:gd name="connsiteX287" fmla="*/ 0 w 11243827"/>
              <a:gd name="connsiteY287" fmla="*/ 10592 h 5641173"/>
              <a:gd name="connsiteX288" fmla="*/ 11243827 w 11243827"/>
              <a:gd name="connsiteY288"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15763 w 11243827"/>
              <a:gd name="connsiteY266" fmla="*/ 5332575 h 5641173"/>
              <a:gd name="connsiteX267" fmla="*/ 205927 w 11243827"/>
              <a:gd name="connsiteY267" fmla="*/ 5339672 h 5641173"/>
              <a:gd name="connsiteX268" fmla="*/ 194189 w 11243827"/>
              <a:gd name="connsiteY268" fmla="*/ 5343588 h 5641173"/>
              <a:gd name="connsiteX269" fmla="*/ 192552 w 11243827"/>
              <a:gd name="connsiteY269" fmla="*/ 5342845 h 5641173"/>
              <a:gd name="connsiteX270" fmla="*/ 178320 w 11243827"/>
              <a:gd name="connsiteY270" fmla="*/ 5343766 h 5641173"/>
              <a:gd name="connsiteX271" fmla="*/ 175596 w 11243827"/>
              <a:gd name="connsiteY271" fmla="*/ 5346411 h 5641173"/>
              <a:gd name="connsiteX272" fmla="*/ 165951 w 11243827"/>
              <a:gd name="connsiteY272" fmla="*/ 5347808 h 5641173"/>
              <a:gd name="connsiteX273" fmla="*/ 147287 w 11243827"/>
              <a:gd name="connsiteY273" fmla="*/ 5352625 h 5641173"/>
              <a:gd name="connsiteX274" fmla="*/ 143484 w 11243827"/>
              <a:gd name="connsiteY274" fmla="*/ 5351591 h 5641173"/>
              <a:gd name="connsiteX275" fmla="*/ 114847 w 11243827"/>
              <a:gd name="connsiteY275" fmla="*/ 5355844 h 5641173"/>
              <a:gd name="connsiteX276" fmla="*/ 114306 w 11243827"/>
              <a:gd name="connsiteY276" fmla="*/ 5354983 h 5641173"/>
              <a:gd name="connsiteX277" fmla="*/ 105588 w 11243827"/>
              <a:gd name="connsiteY277" fmla="*/ 5352169 h 5641173"/>
              <a:gd name="connsiteX278" fmla="*/ 89264 w 11243827"/>
              <a:gd name="connsiteY278" fmla="*/ 5348886 h 5641173"/>
              <a:gd name="connsiteX279" fmla="*/ 49794 w 11243827"/>
              <a:gd name="connsiteY279" fmla="*/ 5329950 h 5641173"/>
              <a:gd name="connsiteX280" fmla="*/ 19924 w 11243827"/>
              <a:gd name="connsiteY280" fmla="*/ 5334282 h 5641173"/>
              <a:gd name="connsiteX281" fmla="*/ 13819 w 11243827"/>
              <a:gd name="connsiteY281" fmla="*/ 5334653 h 5641173"/>
              <a:gd name="connsiteX282" fmla="*/ 13657 w 11243827"/>
              <a:gd name="connsiteY282" fmla="*/ 5334455 h 5641173"/>
              <a:gd name="connsiteX283" fmla="*/ 7139 w 11243827"/>
              <a:gd name="connsiteY283" fmla="*/ 5334438 h 5641173"/>
              <a:gd name="connsiteX284" fmla="*/ 2684 w 11243827"/>
              <a:gd name="connsiteY284" fmla="*/ 5335333 h 5641173"/>
              <a:gd name="connsiteX285" fmla="*/ 0 w 11243827"/>
              <a:gd name="connsiteY285" fmla="*/ 5335496 h 5641173"/>
              <a:gd name="connsiteX286" fmla="*/ 0 w 11243827"/>
              <a:gd name="connsiteY286" fmla="*/ 10592 h 5641173"/>
              <a:gd name="connsiteX287" fmla="*/ 11243827 w 11243827"/>
              <a:gd name="connsiteY287"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15763 w 11243827"/>
              <a:gd name="connsiteY266" fmla="*/ 5332575 h 5641173"/>
              <a:gd name="connsiteX267" fmla="*/ 270932 w 11243827"/>
              <a:gd name="connsiteY267" fmla="*/ 5345451 h 5641173"/>
              <a:gd name="connsiteX268" fmla="*/ 194189 w 11243827"/>
              <a:gd name="connsiteY268" fmla="*/ 5343588 h 5641173"/>
              <a:gd name="connsiteX269" fmla="*/ 192552 w 11243827"/>
              <a:gd name="connsiteY269" fmla="*/ 5342845 h 5641173"/>
              <a:gd name="connsiteX270" fmla="*/ 178320 w 11243827"/>
              <a:gd name="connsiteY270" fmla="*/ 5343766 h 5641173"/>
              <a:gd name="connsiteX271" fmla="*/ 175596 w 11243827"/>
              <a:gd name="connsiteY271" fmla="*/ 5346411 h 5641173"/>
              <a:gd name="connsiteX272" fmla="*/ 165951 w 11243827"/>
              <a:gd name="connsiteY272" fmla="*/ 5347808 h 5641173"/>
              <a:gd name="connsiteX273" fmla="*/ 147287 w 11243827"/>
              <a:gd name="connsiteY273" fmla="*/ 5352625 h 5641173"/>
              <a:gd name="connsiteX274" fmla="*/ 143484 w 11243827"/>
              <a:gd name="connsiteY274" fmla="*/ 5351591 h 5641173"/>
              <a:gd name="connsiteX275" fmla="*/ 114847 w 11243827"/>
              <a:gd name="connsiteY275" fmla="*/ 5355844 h 5641173"/>
              <a:gd name="connsiteX276" fmla="*/ 114306 w 11243827"/>
              <a:gd name="connsiteY276" fmla="*/ 5354983 h 5641173"/>
              <a:gd name="connsiteX277" fmla="*/ 105588 w 11243827"/>
              <a:gd name="connsiteY277" fmla="*/ 5352169 h 5641173"/>
              <a:gd name="connsiteX278" fmla="*/ 89264 w 11243827"/>
              <a:gd name="connsiteY278" fmla="*/ 5348886 h 5641173"/>
              <a:gd name="connsiteX279" fmla="*/ 49794 w 11243827"/>
              <a:gd name="connsiteY279" fmla="*/ 5329950 h 5641173"/>
              <a:gd name="connsiteX280" fmla="*/ 19924 w 11243827"/>
              <a:gd name="connsiteY280" fmla="*/ 5334282 h 5641173"/>
              <a:gd name="connsiteX281" fmla="*/ 13819 w 11243827"/>
              <a:gd name="connsiteY281" fmla="*/ 5334653 h 5641173"/>
              <a:gd name="connsiteX282" fmla="*/ 13657 w 11243827"/>
              <a:gd name="connsiteY282" fmla="*/ 5334455 h 5641173"/>
              <a:gd name="connsiteX283" fmla="*/ 7139 w 11243827"/>
              <a:gd name="connsiteY283" fmla="*/ 5334438 h 5641173"/>
              <a:gd name="connsiteX284" fmla="*/ 2684 w 11243827"/>
              <a:gd name="connsiteY284" fmla="*/ 5335333 h 5641173"/>
              <a:gd name="connsiteX285" fmla="*/ 0 w 11243827"/>
              <a:gd name="connsiteY285" fmla="*/ 5335496 h 5641173"/>
              <a:gd name="connsiteX286" fmla="*/ 0 w 11243827"/>
              <a:gd name="connsiteY286" fmla="*/ 10592 h 5641173"/>
              <a:gd name="connsiteX287" fmla="*/ 11243827 w 11243827"/>
              <a:gd name="connsiteY287"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43484 w 11243827"/>
              <a:gd name="connsiteY273" fmla="*/ 5351591 h 5641173"/>
              <a:gd name="connsiteX274" fmla="*/ 114847 w 11243827"/>
              <a:gd name="connsiteY274" fmla="*/ 5355844 h 5641173"/>
              <a:gd name="connsiteX275" fmla="*/ 114306 w 11243827"/>
              <a:gd name="connsiteY275" fmla="*/ 5354983 h 5641173"/>
              <a:gd name="connsiteX276" fmla="*/ 105588 w 11243827"/>
              <a:gd name="connsiteY276" fmla="*/ 5352169 h 5641173"/>
              <a:gd name="connsiteX277" fmla="*/ 89264 w 11243827"/>
              <a:gd name="connsiteY277" fmla="*/ 5348886 h 5641173"/>
              <a:gd name="connsiteX278" fmla="*/ 49794 w 11243827"/>
              <a:gd name="connsiteY278" fmla="*/ 5329950 h 5641173"/>
              <a:gd name="connsiteX279" fmla="*/ 19924 w 11243827"/>
              <a:gd name="connsiteY279" fmla="*/ 5334282 h 5641173"/>
              <a:gd name="connsiteX280" fmla="*/ 13819 w 11243827"/>
              <a:gd name="connsiteY280" fmla="*/ 5334653 h 5641173"/>
              <a:gd name="connsiteX281" fmla="*/ 13657 w 11243827"/>
              <a:gd name="connsiteY281" fmla="*/ 5334455 h 5641173"/>
              <a:gd name="connsiteX282" fmla="*/ 7139 w 11243827"/>
              <a:gd name="connsiteY282" fmla="*/ 5334438 h 5641173"/>
              <a:gd name="connsiteX283" fmla="*/ 2684 w 11243827"/>
              <a:gd name="connsiteY283" fmla="*/ 5335333 h 5641173"/>
              <a:gd name="connsiteX284" fmla="*/ 0 w 11243827"/>
              <a:gd name="connsiteY284" fmla="*/ 5335496 h 5641173"/>
              <a:gd name="connsiteX285" fmla="*/ 0 w 11243827"/>
              <a:gd name="connsiteY285" fmla="*/ 10592 h 5641173"/>
              <a:gd name="connsiteX286" fmla="*/ 11243827 w 11243827"/>
              <a:gd name="connsiteY286"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43484 w 11243827"/>
              <a:gd name="connsiteY273" fmla="*/ 5351591 h 5641173"/>
              <a:gd name="connsiteX274" fmla="*/ 114847 w 11243827"/>
              <a:gd name="connsiteY274" fmla="*/ 5355844 h 5641173"/>
              <a:gd name="connsiteX275" fmla="*/ 114306 w 11243827"/>
              <a:gd name="connsiteY275" fmla="*/ 5354983 h 5641173"/>
              <a:gd name="connsiteX276" fmla="*/ 89264 w 11243827"/>
              <a:gd name="connsiteY276" fmla="*/ 5348886 h 5641173"/>
              <a:gd name="connsiteX277" fmla="*/ 49794 w 11243827"/>
              <a:gd name="connsiteY277" fmla="*/ 5329950 h 5641173"/>
              <a:gd name="connsiteX278" fmla="*/ 19924 w 11243827"/>
              <a:gd name="connsiteY278" fmla="*/ 5334282 h 5641173"/>
              <a:gd name="connsiteX279" fmla="*/ 13819 w 11243827"/>
              <a:gd name="connsiteY279" fmla="*/ 5334653 h 5641173"/>
              <a:gd name="connsiteX280" fmla="*/ 13657 w 11243827"/>
              <a:gd name="connsiteY280" fmla="*/ 5334455 h 5641173"/>
              <a:gd name="connsiteX281" fmla="*/ 7139 w 11243827"/>
              <a:gd name="connsiteY281" fmla="*/ 5334438 h 5641173"/>
              <a:gd name="connsiteX282" fmla="*/ 2684 w 11243827"/>
              <a:gd name="connsiteY282" fmla="*/ 5335333 h 5641173"/>
              <a:gd name="connsiteX283" fmla="*/ 0 w 11243827"/>
              <a:gd name="connsiteY283" fmla="*/ 5335496 h 5641173"/>
              <a:gd name="connsiteX284" fmla="*/ 0 w 11243827"/>
              <a:gd name="connsiteY284" fmla="*/ 10592 h 5641173"/>
              <a:gd name="connsiteX285" fmla="*/ 11243827 w 11243827"/>
              <a:gd name="connsiteY285"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65951 w 11243827"/>
              <a:gd name="connsiteY271" fmla="*/ 5347808 h 5641173"/>
              <a:gd name="connsiteX272" fmla="*/ 147287 w 11243827"/>
              <a:gd name="connsiteY272" fmla="*/ 5352625 h 5641173"/>
              <a:gd name="connsiteX273" fmla="*/ 114847 w 11243827"/>
              <a:gd name="connsiteY273" fmla="*/ 5355844 h 5641173"/>
              <a:gd name="connsiteX274" fmla="*/ 114306 w 11243827"/>
              <a:gd name="connsiteY274" fmla="*/ 5354983 h 5641173"/>
              <a:gd name="connsiteX275" fmla="*/ 89264 w 11243827"/>
              <a:gd name="connsiteY275" fmla="*/ 5348886 h 5641173"/>
              <a:gd name="connsiteX276" fmla="*/ 49794 w 11243827"/>
              <a:gd name="connsiteY276" fmla="*/ 5329950 h 5641173"/>
              <a:gd name="connsiteX277" fmla="*/ 19924 w 11243827"/>
              <a:gd name="connsiteY277" fmla="*/ 5334282 h 5641173"/>
              <a:gd name="connsiteX278" fmla="*/ 13819 w 11243827"/>
              <a:gd name="connsiteY278" fmla="*/ 5334653 h 5641173"/>
              <a:gd name="connsiteX279" fmla="*/ 13657 w 11243827"/>
              <a:gd name="connsiteY279" fmla="*/ 5334455 h 5641173"/>
              <a:gd name="connsiteX280" fmla="*/ 7139 w 11243827"/>
              <a:gd name="connsiteY280" fmla="*/ 5334438 h 5641173"/>
              <a:gd name="connsiteX281" fmla="*/ 2684 w 11243827"/>
              <a:gd name="connsiteY281" fmla="*/ 5335333 h 5641173"/>
              <a:gd name="connsiteX282" fmla="*/ 0 w 11243827"/>
              <a:gd name="connsiteY282" fmla="*/ 5335496 h 5641173"/>
              <a:gd name="connsiteX283" fmla="*/ 0 w 11243827"/>
              <a:gd name="connsiteY283" fmla="*/ 10592 h 5641173"/>
              <a:gd name="connsiteX284" fmla="*/ 11243827 w 11243827"/>
              <a:gd name="connsiteY284"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31268 w 11243827"/>
              <a:gd name="connsiteY238" fmla="*/ 5350530 h 5641173"/>
              <a:gd name="connsiteX239" fmla="*/ 1112024 w 11243827"/>
              <a:gd name="connsiteY239" fmla="*/ 5345786 h 5641173"/>
              <a:gd name="connsiteX240" fmla="*/ 1100870 w 11243827"/>
              <a:gd name="connsiteY240" fmla="*/ 5343651 h 5641173"/>
              <a:gd name="connsiteX241" fmla="*/ 1096383 w 11243827"/>
              <a:gd name="connsiteY241" fmla="*/ 5343015 h 5641173"/>
              <a:gd name="connsiteX242" fmla="*/ 1085571 w 11243827"/>
              <a:gd name="connsiteY242" fmla="*/ 5345836 h 5641173"/>
              <a:gd name="connsiteX243" fmla="*/ 1073168 w 11243827"/>
              <a:gd name="connsiteY243" fmla="*/ 5341521 h 5641173"/>
              <a:gd name="connsiteX244" fmla="*/ 1058039 w 11243827"/>
              <a:gd name="connsiteY244" fmla="*/ 5343504 h 5641173"/>
              <a:gd name="connsiteX245" fmla="*/ 1055426 w 11243827"/>
              <a:gd name="connsiteY245" fmla="*/ 5339088 h 5641173"/>
              <a:gd name="connsiteX246" fmla="*/ 1044738 w 11243827"/>
              <a:gd name="connsiteY246" fmla="*/ 5333063 h 5641173"/>
              <a:gd name="connsiteX247" fmla="*/ 1033909 w 11243827"/>
              <a:gd name="connsiteY247" fmla="*/ 5335680 h 5641173"/>
              <a:gd name="connsiteX248" fmla="*/ 1012649 w 11243827"/>
              <a:gd name="connsiteY248" fmla="*/ 5334541 h 5641173"/>
              <a:gd name="connsiteX249" fmla="*/ 1007115 w 11243827"/>
              <a:gd name="connsiteY249" fmla="*/ 5332775 h 5641173"/>
              <a:gd name="connsiteX250" fmla="*/ 986002 w 11243827"/>
              <a:gd name="connsiteY250" fmla="*/ 5334906 h 5641173"/>
              <a:gd name="connsiteX251" fmla="*/ 953418 w 11243827"/>
              <a:gd name="connsiteY251" fmla="*/ 5333901 h 5641173"/>
              <a:gd name="connsiteX252" fmla="*/ 916854 w 11243827"/>
              <a:gd name="connsiteY252" fmla="*/ 5329435 h 5641173"/>
              <a:gd name="connsiteX253" fmla="*/ 905651 w 11243827"/>
              <a:gd name="connsiteY253" fmla="*/ 5332114 h 5641173"/>
              <a:gd name="connsiteX254" fmla="*/ 836961 w 11243827"/>
              <a:gd name="connsiteY254" fmla="*/ 5330803 h 5641173"/>
              <a:gd name="connsiteX255" fmla="*/ 817627 w 11243827"/>
              <a:gd name="connsiteY255" fmla="*/ 5330580 h 5641173"/>
              <a:gd name="connsiteX256" fmla="*/ 801817 w 11243827"/>
              <a:gd name="connsiteY256" fmla="*/ 5325937 h 5641173"/>
              <a:gd name="connsiteX257" fmla="*/ 798857 w 11243827"/>
              <a:gd name="connsiteY257" fmla="*/ 5320979 h 5641173"/>
              <a:gd name="connsiteX258" fmla="*/ 788354 w 11243827"/>
              <a:gd name="connsiteY258" fmla="*/ 5320143 h 5641173"/>
              <a:gd name="connsiteX259" fmla="*/ 785726 w 11243827"/>
              <a:gd name="connsiteY259" fmla="*/ 5318989 h 5641173"/>
              <a:gd name="connsiteX260" fmla="*/ 770507 w 11243827"/>
              <a:gd name="connsiteY260" fmla="*/ 5313309 h 5641173"/>
              <a:gd name="connsiteX261" fmla="*/ 733810 w 11243827"/>
              <a:gd name="connsiteY261" fmla="*/ 5324286 h 5641173"/>
              <a:gd name="connsiteX262" fmla="*/ 692117 w 11243827"/>
              <a:gd name="connsiteY262" fmla="*/ 5318786 h 5641173"/>
              <a:gd name="connsiteX263" fmla="*/ 574943 w 11243827"/>
              <a:gd name="connsiteY263" fmla="*/ 5327578 h 5641173"/>
              <a:gd name="connsiteX264" fmla="*/ 441302 w 11243827"/>
              <a:gd name="connsiteY264" fmla="*/ 5307062 h 5641173"/>
              <a:gd name="connsiteX265" fmla="*/ 336819 w 11243827"/>
              <a:gd name="connsiteY265" fmla="*/ 5336690 h 5641173"/>
              <a:gd name="connsiteX266" fmla="*/ 270932 w 11243827"/>
              <a:gd name="connsiteY266" fmla="*/ 5345451 h 5641173"/>
              <a:gd name="connsiteX267" fmla="*/ 194189 w 11243827"/>
              <a:gd name="connsiteY267" fmla="*/ 5343588 h 5641173"/>
              <a:gd name="connsiteX268" fmla="*/ 192552 w 11243827"/>
              <a:gd name="connsiteY268" fmla="*/ 5342845 h 5641173"/>
              <a:gd name="connsiteX269" fmla="*/ 178320 w 11243827"/>
              <a:gd name="connsiteY269" fmla="*/ 5343766 h 5641173"/>
              <a:gd name="connsiteX270" fmla="*/ 175596 w 11243827"/>
              <a:gd name="connsiteY270" fmla="*/ 5346411 h 5641173"/>
              <a:gd name="connsiteX271" fmla="*/ 147287 w 11243827"/>
              <a:gd name="connsiteY271" fmla="*/ 5352625 h 5641173"/>
              <a:gd name="connsiteX272" fmla="*/ 114847 w 11243827"/>
              <a:gd name="connsiteY272" fmla="*/ 5355844 h 5641173"/>
              <a:gd name="connsiteX273" fmla="*/ 114306 w 11243827"/>
              <a:gd name="connsiteY273" fmla="*/ 5354983 h 5641173"/>
              <a:gd name="connsiteX274" fmla="*/ 89264 w 11243827"/>
              <a:gd name="connsiteY274" fmla="*/ 5348886 h 5641173"/>
              <a:gd name="connsiteX275" fmla="*/ 49794 w 11243827"/>
              <a:gd name="connsiteY275" fmla="*/ 5329950 h 5641173"/>
              <a:gd name="connsiteX276" fmla="*/ 19924 w 11243827"/>
              <a:gd name="connsiteY276" fmla="*/ 5334282 h 5641173"/>
              <a:gd name="connsiteX277" fmla="*/ 13819 w 11243827"/>
              <a:gd name="connsiteY277" fmla="*/ 5334653 h 5641173"/>
              <a:gd name="connsiteX278" fmla="*/ 13657 w 11243827"/>
              <a:gd name="connsiteY278" fmla="*/ 5334455 h 5641173"/>
              <a:gd name="connsiteX279" fmla="*/ 7139 w 11243827"/>
              <a:gd name="connsiteY279" fmla="*/ 5334438 h 5641173"/>
              <a:gd name="connsiteX280" fmla="*/ 2684 w 11243827"/>
              <a:gd name="connsiteY280" fmla="*/ 5335333 h 5641173"/>
              <a:gd name="connsiteX281" fmla="*/ 0 w 11243827"/>
              <a:gd name="connsiteY281" fmla="*/ 5335496 h 5641173"/>
              <a:gd name="connsiteX282" fmla="*/ 0 w 11243827"/>
              <a:gd name="connsiteY282" fmla="*/ 10592 h 5641173"/>
              <a:gd name="connsiteX283" fmla="*/ 11243827 w 11243827"/>
              <a:gd name="connsiteY283"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37272 w 11243827"/>
              <a:gd name="connsiteY237" fmla="*/ 5351191 h 5641173"/>
              <a:gd name="connsiteX238" fmla="*/ 1112024 w 11243827"/>
              <a:gd name="connsiteY238" fmla="*/ 5345786 h 5641173"/>
              <a:gd name="connsiteX239" fmla="*/ 1100870 w 11243827"/>
              <a:gd name="connsiteY239" fmla="*/ 5343651 h 5641173"/>
              <a:gd name="connsiteX240" fmla="*/ 1096383 w 11243827"/>
              <a:gd name="connsiteY240" fmla="*/ 5343015 h 5641173"/>
              <a:gd name="connsiteX241" fmla="*/ 1085571 w 11243827"/>
              <a:gd name="connsiteY241" fmla="*/ 5345836 h 5641173"/>
              <a:gd name="connsiteX242" fmla="*/ 1073168 w 11243827"/>
              <a:gd name="connsiteY242" fmla="*/ 5341521 h 5641173"/>
              <a:gd name="connsiteX243" fmla="*/ 1058039 w 11243827"/>
              <a:gd name="connsiteY243" fmla="*/ 5343504 h 5641173"/>
              <a:gd name="connsiteX244" fmla="*/ 1055426 w 11243827"/>
              <a:gd name="connsiteY244" fmla="*/ 5339088 h 5641173"/>
              <a:gd name="connsiteX245" fmla="*/ 1044738 w 11243827"/>
              <a:gd name="connsiteY245" fmla="*/ 5333063 h 5641173"/>
              <a:gd name="connsiteX246" fmla="*/ 1033909 w 11243827"/>
              <a:gd name="connsiteY246" fmla="*/ 5335680 h 5641173"/>
              <a:gd name="connsiteX247" fmla="*/ 1012649 w 11243827"/>
              <a:gd name="connsiteY247" fmla="*/ 5334541 h 5641173"/>
              <a:gd name="connsiteX248" fmla="*/ 1007115 w 11243827"/>
              <a:gd name="connsiteY248" fmla="*/ 5332775 h 5641173"/>
              <a:gd name="connsiteX249" fmla="*/ 986002 w 11243827"/>
              <a:gd name="connsiteY249" fmla="*/ 5334906 h 5641173"/>
              <a:gd name="connsiteX250" fmla="*/ 953418 w 11243827"/>
              <a:gd name="connsiteY250" fmla="*/ 5333901 h 5641173"/>
              <a:gd name="connsiteX251" fmla="*/ 916854 w 11243827"/>
              <a:gd name="connsiteY251" fmla="*/ 5329435 h 5641173"/>
              <a:gd name="connsiteX252" fmla="*/ 905651 w 11243827"/>
              <a:gd name="connsiteY252" fmla="*/ 5332114 h 5641173"/>
              <a:gd name="connsiteX253" fmla="*/ 836961 w 11243827"/>
              <a:gd name="connsiteY253" fmla="*/ 5330803 h 5641173"/>
              <a:gd name="connsiteX254" fmla="*/ 817627 w 11243827"/>
              <a:gd name="connsiteY254" fmla="*/ 5330580 h 5641173"/>
              <a:gd name="connsiteX255" fmla="*/ 801817 w 11243827"/>
              <a:gd name="connsiteY255" fmla="*/ 5325937 h 5641173"/>
              <a:gd name="connsiteX256" fmla="*/ 798857 w 11243827"/>
              <a:gd name="connsiteY256" fmla="*/ 5320979 h 5641173"/>
              <a:gd name="connsiteX257" fmla="*/ 788354 w 11243827"/>
              <a:gd name="connsiteY257" fmla="*/ 5320143 h 5641173"/>
              <a:gd name="connsiteX258" fmla="*/ 785726 w 11243827"/>
              <a:gd name="connsiteY258" fmla="*/ 5318989 h 5641173"/>
              <a:gd name="connsiteX259" fmla="*/ 770507 w 11243827"/>
              <a:gd name="connsiteY259" fmla="*/ 5313309 h 5641173"/>
              <a:gd name="connsiteX260" fmla="*/ 733810 w 11243827"/>
              <a:gd name="connsiteY260" fmla="*/ 5324286 h 5641173"/>
              <a:gd name="connsiteX261" fmla="*/ 692117 w 11243827"/>
              <a:gd name="connsiteY261" fmla="*/ 5318786 h 5641173"/>
              <a:gd name="connsiteX262" fmla="*/ 574943 w 11243827"/>
              <a:gd name="connsiteY262" fmla="*/ 5327578 h 5641173"/>
              <a:gd name="connsiteX263" fmla="*/ 441302 w 11243827"/>
              <a:gd name="connsiteY263" fmla="*/ 5307062 h 5641173"/>
              <a:gd name="connsiteX264" fmla="*/ 336819 w 11243827"/>
              <a:gd name="connsiteY264" fmla="*/ 5336690 h 5641173"/>
              <a:gd name="connsiteX265" fmla="*/ 270932 w 11243827"/>
              <a:gd name="connsiteY265" fmla="*/ 5345451 h 5641173"/>
              <a:gd name="connsiteX266" fmla="*/ 194189 w 11243827"/>
              <a:gd name="connsiteY266" fmla="*/ 5343588 h 5641173"/>
              <a:gd name="connsiteX267" fmla="*/ 192552 w 11243827"/>
              <a:gd name="connsiteY267" fmla="*/ 5342845 h 5641173"/>
              <a:gd name="connsiteX268" fmla="*/ 178320 w 11243827"/>
              <a:gd name="connsiteY268" fmla="*/ 5343766 h 5641173"/>
              <a:gd name="connsiteX269" fmla="*/ 175596 w 11243827"/>
              <a:gd name="connsiteY269" fmla="*/ 5346411 h 5641173"/>
              <a:gd name="connsiteX270" fmla="*/ 147287 w 11243827"/>
              <a:gd name="connsiteY270" fmla="*/ 5352625 h 5641173"/>
              <a:gd name="connsiteX271" fmla="*/ 114847 w 11243827"/>
              <a:gd name="connsiteY271" fmla="*/ 5355844 h 5641173"/>
              <a:gd name="connsiteX272" fmla="*/ 114306 w 11243827"/>
              <a:gd name="connsiteY272" fmla="*/ 5354983 h 5641173"/>
              <a:gd name="connsiteX273" fmla="*/ 89264 w 11243827"/>
              <a:gd name="connsiteY273" fmla="*/ 5348886 h 5641173"/>
              <a:gd name="connsiteX274" fmla="*/ 49794 w 11243827"/>
              <a:gd name="connsiteY274" fmla="*/ 5329950 h 5641173"/>
              <a:gd name="connsiteX275" fmla="*/ 19924 w 11243827"/>
              <a:gd name="connsiteY275" fmla="*/ 5334282 h 5641173"/>
              <a:gd name="connsiteX276" fmla="*/ 13819 w 11243827"/>
              <a:gd name="connsiteY276" fmla="*/ 5334653 h 5641173"/>
              <a:gd name="connsiteX277" fmla="*/ 13657 w 11243827"/>
              <a:gd name="connsiteY277" fmla="*/ 5334455 h 5641173"/>
              <a:gd name="connsiteX278" fmla="*/ 7139 w 11243827"/>
              <a:gd name="connsiteY278" fmla="*/ 5334438 h 5641173"/>
              <a:gd name="connsiteX279" fmla="*/ 2684 w 11243827"/>
              <a:gd name="connsiteY279" fmla="*/ 5335333 h 5641173"/>
              <a:gd name="connsiteX280" fmla="*/ 0 w 11243827"/>
              <a:gd name="connsiteY280" fmla="*/ 5335496 h 5641173"/>
              <a:gd name="connsiteX281" fmla="*/ 0 w 11243827"/>
              <a:gd name="connsiteY281" fmla="*/ 10592 h 5641173"/>
              <a:gd name="connsiteX282" fmla="*/ 11243827 w 11243827"/>
              <a:gd name="connsiteY282"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45836 h 5641173"/>
              <a:gd name="connsiteX241" fmla="*/ 1073168 w 11243827"/>
              <a:gd name="connsiteY241" fmla="*/ 5341521 h 5641173"/>
              <a:gd name="connsiteX242" fmla="*/ 1058039 w 11243827"/>
              <a:gd name="connsiteY242" fmla="*/ 5343504 h 5641173"/>
              <a:gd name="connsiteX243" fmla="*/ 1055426 w 11243827"/>
              <a:gd name="connsiteY243" fmla="*/ 5339088 h 5641173"/>
              <a:gd name="connsiteX244" fmla="*/ 1044738 w 11243827"/>
              <a:gd name="connsiteY244" fmla="*/ 5333063 h 5641173"/>
              <a:gd name="connsiteX245" fmla="*/ 1033909 w 11243827"/>
              <a:gd name="connsiteY245" fmla="*/ 5335680 h 5641173"/>
              <a:gd name="connsiteX246" fmla="*/ 1012649 w 11243827"/>
              <a:gd name="connsiteY246" fmla="*/ 5334541 h 5641173"/>
              <a:gd name="connsiteX247" fmla="*/ 1007115 w 11243827"/>
              <a:gd name="connsiteY247" fmla="*/ 5332775 h 5641173"/>
              <a:gd name="connsiteX248" fmla="*/ 986002 w 11243827"/>
              <a:gd name="connsiteY248" fmla="*/ 5334906 h 5641173"/>
              <a:gd name="connsiteX249" fmla="*/ 953418 w 11243827"/>
              <a:gd name="connsiteY249" fmla="*/ 5333901 h 5641173"/>
              <a:gd name="connsiteX250" fmla="*/ 916854 w 11243827"/>
              <a:gd name="connsiteY250" fmla="*/ 5329435 h 5641173"/>
              <a:gd name="connsiteX251" fmla="*/ 905651 w 11243827"/>
              <a:gd name="connsiteY251" fmla="*/ 5332114 h 5641173"/>
              <a:gd name="connsiteX252" fmla="*/ 836961 w 11243827"/>
              <a:gd name="connsiteY252" fmla="*/ 5330803 h 5641173"/>
              <a:gd name="connsiteX253" fmla="*/ 817627 w 11243827"/>
              <a:gd name="connsiteY253" fmla="*/ 5330580 h 5641173"/>
              <a:gd name="connsiteX254" fmla="*/ 801817 w 11243827"/>
              <a:gd name="connsiteY254" fmla="*/ 5325937 h 5641173"/>
              <a:gd name="connsiteX255" fmla="*/ 798857 w 11243827"/>
              <a:gd name="connsiteY255" fmla="*/ 5320979 h 5641173"/>
              <a:gd name="connsiteX256" fmla="*/ 788354 w 11243827"/>
              <a:gd name="connsiteY256" fmla="*/ 5320143 h 5641173"/>
              <a:gd name="connsiteX257" fmla="*/ 785726 w 11243827"/>
              <a:gd name="connsiteY257" fmla="*/ 5318989 h 5641173"/>
              <a:gd name="connsiteX258" fmla="*/ 770507 w 11243827"/>
              <a:gd name="connsiteY258" fmla="*/ 5313309 h 5641173"/>
              <a:gd name="connsiteX259" fmla="*/ 733810 w 11243827"/>
              <a:gd name="connsiteY259" fmla="*/ 5324286 h 5641173"/>
              <a:gd name="connsiteX260" fmla="*/ 692117 w 11243827"/>
              <a:gd name="connsiteY260" fmla="*/ 5318786 h 5641173"/>
              <a:gd name="connsiteX261" fmla="*/ 574943 w 11243827"/>
              <a:gd name="connsiteY261" fmla="*/ 5327578 h 5641173"/>
              <a:gd name="connsiteX262" fmla="*/ 441302 w 11243827"/>
              <a:gd name="connsiteY262" fmla="*/ 5307062 h 5641173"/>
              <a:gd name="connsiteX263" fmla="*/ 336819 w 11243827"/>
              <a:gd name="connsiteY263" fmla="*/ 5336690 h 5641173"/>
              <a:gd name="connsiteX264" fmla="*/ 270932 w 11243827"/>
              <a:gd name="connsiteY264" fmla="*/ 5345451 h 5641173"/>
              <a:gd name="connsiteX265" fmla="*/ 194189 w 11243827"/>
              <a:gd name="connsiteY265" fmla="*/ 5343588 h 5641173"/>
              <a:gd name="connsiteX266" fmla="*/ 192552 w 11243827"/>
              <a:gd name="connsiteY266" fmla="*/ 5342845 h 5641173"/>
              <a:gd name="connsiteX267" fmla="*/ 178320 w 11243827"/>
              <a:gd name="connsiteY267" fmla="*/ 5343766 h 5641173"/>
              <a:gd name="connsiteX268" fmla="*/ 175596 w 11243827"/>
              <a:gd name="connsiteY268" fmla="*/ 5346411 h 5641173"/>
              <a:gd name="connsiteX269" fmla="*/ 147287 w 11243827"/>
              <a:gd name="connsiteY269" fmla="*/ 5352625 h 5641173"/>
              <a:gd name="connsiteX270" fmla="*/ 114847 w 11243827"/>
              <a:gd name="connsiteY270" fmla="*/ 5355844 h 5641173"/>
              <a:gd name="connsiteX271" fmla="*/ 114306 w 11243827"/>
              <a:gd name="connsiteY271" fmla="*/ 5354983 h 5641173"/>
              <a:gd name="connsiteX272" fmla="*/ 89264 w 11243827"/>
              <a:gd name="connsiteY272" fmla="*/ 5348886 h 5641173"/>
              <a:gd name="connsiteX273" fmla="*/ 49794 w 11243827"/>
              <a:gd name="connsiteY273" fmla="*/ 5329950 h 5641173"/>
              <a:gd name="connsiteX274" fmla="*/ 19924 w 11243827"/>
              <a:gd name="connsiteY274" fmla="*/ 5334282 h 5641173"/>
              <a:gd name="connsiteX275" fmla="*/ 13819 w 11243827"/>
              <a:gd name="connsiteY275" fmla="*/ 5334653 h 5641173"/>
              <a:gd name="connsiteX276" fmla="*/ 13657 w 11243827"/>
              <a:gd name="connsiteY276" fmla="*/ 5334455 h 5641173"/>
              <a:gd name="connsiteX277" fmla="*/ 7139 w 11243827"/>
              <a:gd name="connsiteY277" fmla="*/ 5334438 h 5641173"/>
              <a:gd name="connsiteX278" fmla="*/ 2684 w 11243827"/>
              <a:gd name="connsiteY278" fmla="*/ 5335333 h 5641173"/>
              <a:gd name="connsiteX279" fmla="*/ 0 w 11243827"/>
              <a:gd name="connsiteY279" fmla="*/ 5335496 h 5641173"/>
              <a:gd name="connsiteX280" fmla="*/ 0 w 11243827"/>
              <a:gd name="connsiteY280" fmla="*/ 10592 h 5641173"/>
              <a:gd name="connsiteX281" fmla="*/ 11243827 w 11243827"/>
              <a:gd name="connsiteY281"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45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6002 w 11243827"/>
              <a:gd name="connsiteY247" fmla="*/ 5334906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6002 w 11243827"/>
              <a:gd name="connsiteY247" fmla="*/ 5334906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7447 w 11243827"/>
              <a:gd name="connsiteY247" fmla="*/ 5346462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6961 w 11243827"/>
              <a:gd name="connsiteY251" fmla="*/ 5330803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85571 w 11243827"/>
              <a:gd name="connsiteY240" fmla="*/ 5358836 h 5641173"/>
              <a:gd name="connsiteX241" fmla="*/ 1058039 w 11243827"/>
              <a:gd name="connsiteY241" fmla="*/ 5343504 h 5641173"/>
              <a:gd name="connsiteX242" fmla="*/ 1055426 w 11243827"/>
              <a:gd name="connsiteY242" fmla="*/ 5339088 h 5641173"/>
              <a:gd name="connsiteX243" fmla="*/ 1044738 w 11243827"/>
              <a:gd name="connsiteY243" fmla="*/ 5333063 h 5641173"/>
              <a:gd name="connsiteX244" fmla="*/ 1033909 w 11243827"/>
              <a:gd name="connsiteY244" fmla="*/ 5335680 h 5641173"/>
              <a:gd name="connsiteX245" fmla="*/ 1012649 w 11243827"/>
              <a:gd name="connsiteY245" fmla="*/ 5334541 h 5641173"/>
              <a:gd name="connsiteX246" fmla="*/ 1007115 w 11243827"/>
              <a:gd name="connsiteY246" fmla="*/ 5332775 h 5641173"/>
              <a:gd name="connsiteX247" fmla="*/ 987447 w 11243827"/>
              <a:gd name="connsiteY247" fmla="*/ 5346462 h 5641173"/>
              <a:gd name="connsiteX248" fmla="*/ 953418 w 11243827"/>
              <a:gd name="connsiteY248" fmla="*/ 5333901 h 5641173"/>
              <a:gd name="connsiteX249" fmla="*/ 916854 w 11243827"/>
              <a:gd name="connsiteY249" fmla="*/ 5329435 h 5641173"/>
              <a:gd name="connsiteX250" fmla="*/ 905651 w 11243827"/>
              <a:gd name="connsiteY250" fmla="*/ 5332114 h 5641173"/>
              <a:gd name="connsiteX251" fmla="*/ 838405 w 11243827"/>
              <a:gd name="connsiteY251" fmla="*/ 5339470 h 5641173"/>
              <a:gd name="connsiteX252" fmla="*/ 817627 w 11243827"/>
              <a:gd name="connsiteY252" fmla="*/ 5330580 h 5641173"/>
              <a:gd name="connsiteX253" fmla="*/ 801817 w 11243827"/>
              <a:gd name="connsiteY253" fmla="*/ 5325937 h 5641173"/>
              <a:gd name="connsiteX254" fmla="*/ 798857 w 11243827"/>
              <a:gd name="connsiteY254" fmla="*/ 5320979 h 5641173"/>
              <a:gd name="connsiteX255" fmla="*/ 788354 w 11243827"/>
              <a:gd name="connsiteY255" fmla="*/ 5320143 h 5641173"/>
              <a:gd name="connsiteX256" fmla="*/ 785726 w 11243827"/>
              <a:gd name="connsiteY256" fmla="*/ 5318989 h 5641173"/>
              <a:gd name="connsiteX257" fmla="*/ 770507 w 11243827"/>
              <a:gd name="connsiteY257" fmla="*/ 5313309 h 5641173"/>
              <a:gd name="connsiteX258" fmla="*/ 733810 w 11243827"/>
              <a:gd name="connsiteY258" fmla="*/ 5324286 h 5641173"/>
              <a:gd name="connsiteX259" fmla="*/ 692117 w 11243827"/>
              <a:gd name="connsiteY259" fmla="*/ 5318786 h 5641173"/>
              <a:gd name="connsiteX260" fmla="*/ 574943 w 11243827"/>
              <a:gd name="connsiteY260" fmla="*/ 5327578 h 5641173"/>
              <a:gd name="connsiteX261" fmla="*/ 441302 w 11243827"/>
              <a:gd name="connsiteY261" fmla="*/ 5307062 h 5641173"/>
              <a:gd name="connsiteX262" fmla="*/ 336819 w 11243827"/>
              <a:gd name="connsiteY262" fmla="*/ 5336690 h 5641173"/>
              <a:gd name="connsiteX263" fmla="*/ 270932 w 11243827"/>
              <a:gd name="connsiteY263" fmla="*/ 5345451 h 5641173"/>
              <a:gd name="connsiteX264" fmla="*/ 194189 w 11243827"/>
              <a:gd name="connsiteY264" fmla="*/ 5343588 h 5641173"/>
              <a:gd name="connsiteX265" fmla="*/ 192552 w 11243827"/>
              <a:gd name="connsiteY265" fmla="*/ 5342845 h 5641173"/>
              <a:gd name="connsiteX266" fmla="*/ 178320 w 11243827"/>
              <a:gd name="connsiteY266" fmla="*/ 5343766 h 5641173"/>
              <a:gd name="connsiteX267" fmla="*/ 175596 w 11243827"/>
              <a:gd name="connsiteY267" fmla="*/ 5346411 h 5641173"/>
              <a:gd name="connsiteX268" fmla="*/ 147287 w 11243827"/>
              <a:gd name="connsiteY268" fmla="*/ 5352625 h 5641173"/>
              <a:gd name="connsiteX269" fmla="*/ 114847 w 11243827"/>
              <a:gd name="connsiteY269" fmla="*/ 5355844 h 5641173"/>
              <a:gd name="connsiteX270" fmla="*/ 114306 w 11243827"/>
              <a:gd name="connsiteY270" fmla="*/ 5354983 h 5641173"/>
              <a:gd name="connsiteX271" fmla="*/ 89264 w 11243827"/>
              <a:gd name="connsiteY271" fmla="*/ 5348886 h 5641173"/>
              <a:gd name="connsiteX272" fmla="*/ 49794 w 11243827"/>
              <a:gd name="connsiteY272" fmla="*/ 5329950 h 5641173"/>
              <a:gd name="connsiteX273" fmla="*/ 19924 w 11243827"/>
              <a:gd name="connsiteY273" fmla="*/ 5334282 h 5641173"/>
              <a:gd name="connsiteX274" fmla="*/ 13819 w 11243827"/>
              <a:gd name="connsiteY274" fmla="*/ 5334653 h 5641173"/>
              <a:gd name="connsiteX275" fmla="*/ 13657 w 11243827"/>
              <a:gd name="connsiteY275" fmla="*/ 5334455 h 5641173"/>
              <a:gd name="connsiteX276" fmla="*/ 7139 w 11243827"/>
              <a:gd name="connsiteY276" fmla="*/ 5334438 h 5641173"/>
              <a:gd name="connsiteX277" fmla="*/ 2684 w 11243827"/>
              <a:gd name="connsiteY277" fmla="*/ 5335333 h 5641173"/>
              <a:gd name="connsiteX278" fmla="*/ 0 w 11243827"/>
              <a:gd name="connsiteY278" fmla="*/ 5335496 h 5641173"/>
              <a:gd name="connsiteX279" fmla="*/ 0 w 11243827"/>
              <a:gd name="connsiteY279" fmla="*/ 10592 h 5641173"/>
              <a:gd name="connsiteX280" fmla="*/ 11243827 w 11243827"/>
              <a:gd name="connsiteY280"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05383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32830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001571 h 5641173"/>
              <a:gd name="connsiteX3" fmla="*/ 11243827 w 11243827"/>
              <a:gd name="connsiteY3" fmla="*/ 5209610 h 5641173"/>
              <a:gd name="connsiteX4" fmla="*/ 11240675 w 11243827"/>
              <a:gd name="connsiteY4" fmla="*/ 5210442 h 5641173"/>
              <a:gd name="connsiteX5" fmla="*/ 11179959 w 11243827"/>
              <a:gd name="connsiteY5" fmla="*/ 5221199 h 5641173"/>
              <a:gd name="connsiteX6" fmla="*/ 11105493 w 11243827"/>
              <a:gd name="connsiteY6" fmla="*/ 5259905 h 5641173"/>
              <a:gd name="connsiteX7" fmla="*/ 11078640 w 11243827"/>
              <a:gd name="connsiteY7" fmla="*/ 5263531 h 5641173"/>
              <a:gd name="connsiteX8" fmla="*/ 11079616 w 11243827"/>
              <a:gd name="connsiteY8" fmla="*/ 5270380 h 5641173"/>
              <a:gd name="connsiteX9" fmla="*/ 11069641 w 11243827"/>
              <a:gd name="connsiteY9" fmla="*/ 5270884 h 5641173"/>
              <a:gd name="connsiteX10" fmla="*/ 11047377 w 11243827"/>
              <a:gd name="connsiteY10" fmla="*/ 5271051 h 5641173"/>
              <a:gd name="connsiteX11" fmla="*/ 10980705 w 11243827"/>
              <a:gd name="connsiteY11" fmla="*/ 5272951 h 5641173"/>
              <a:gd name="connsiteX12" fmla="*/ 10962514 w 11243827"/>
              <a:gd name="connsiteY12" fmla="*/ 5286084 h 5641173"/>
              <a:gd name="connsiteX13" fmla="*/ 10945307 w 11243827"/>
              <a:gd name="connsiteY13" fmla="*/ 5286290 h 5641173"/>
              <a:gd name="connsiteX14" fmla="*/ 10845516 w 11243827"/>
              <a:gd name="connsiteY14" fmla="*/ 5303894 h 5641173"/>
              <a:gd name="connsiteX15" fmla="*/ 10831795 w 11243827"/>
              <a:gd name="connsiteY15" fmla="*/ 5305210 h 5641173"/>
              <a:gd name="connsiteX16" fmla="*/ 10824365 w 11243827"/>
              <a:gd name="connsiteY16" fmla="*/ 5311111 h 5641173"/>
              <a:gd name="connsiteX17" fmla="*/ 10797756 w 11243827"/>
              <a:gd name="connsiteY17" fmla="*/ 5312285 h 5641173"/>
              <a:gd name="connsiteX18" fmla="*/ 10796525 w 11243827"/>
              <a:gd name="connsiteY18" fmla="*/ 5315645 h 5641173"/>
              <a:gd name="connsiteX19" fmla="*/ 10709063 w 11243827"/>
              <a:gd name="connsiteY19" fmla="*/ 5344492 h 5641173"/>
              <a:gd name="connsiteX20" fmla="*/ 10694078 w 11243827"/>
              <a:gd name="connsiteY20" fmla="*/ 5349258 h 5641173"/>
              <a:gd name="connsiteX21" fmla="*/ 10681131 w 11243827"/>
              <a:gd name="connsiteY21" fmla="*/ 5347812 h 5641173"/>
              <a:gd name="connsiteX22" fmla="*/ 10609448 w 11243827"/>
              <a:gd name="connsiteY22" fmla="*/ 5351931 h 5641173"/>
              <a:gd name="connsiteX23" fmla="*/ 10592397 w 11243827"/>
              <a:gd name="connsiteY23" fmla="*/ 5349402 h 5641173"/>
              <a:gd name="connsiteX24" fmla="*/ 10585227 w 11243827"/>
              <a:gd name="connsiteY24" fmla="*/ 5344063 h 5641173"/>
              <a:gd name="connsiteX25" fmla="*/ 10557472 w 11243827"/>
              <a:gd name="connsiteY25" fmla="*/ 5354151 h 5641173"/>
              <a:gd name="connsiteX26" fmla="*/ 10514646 w 11243827"/>
              <a:gd name="connsiteY26" fmla="*/ 5361064 h 5641173"/>
              <a:gd name="connsiteX27" fmla="*/ 10494292 w 11243827"/>
              <a:gd name="connsiteY27" fmla="*/ 5366054 h 5641173"/>
              <a:gd name="connsiteX28" fmla="*/ 10477869 w 11243827"/>
              <a:gd name="connsiteY28" fmla="*/ 5363025 h 5641173"/>
              <a:gd name="connsiteX29" fmla="*/ 10384411 w 11243827"/>
              <a:gd name="connsiteY29" fmla="*/ 5362257 h 5641173"/>
              <a:gd name="connsiteX30" fmla="*/ 10362921 w 11243827"/>
              <a:gd name="connsiteY30" fmla="*/ 5357444 h 5641173"/>
              <a:gd name="connsiteX31" fmla="*/ 10352736 w 11243827"/>
              <a:gd name="connsiteY31" fmla="*/ 5347851 h 5641173"/>
              <a:gd name="connsiteX32" fmla="*/ 10344754 w 11243827"/>
              <a:gd name="connsiteY32" fmla="*/ 5351272 h 5641173"/>
              <a:gd name="connsiteX33" fmla="*/ 10288226 w 11243827"/>
              <a:gd name="connsiteY33" fmla="*/ 5351613 h 5641173"/>
              <a:gd name="connsiteX34" fmla="*/ 10251350 w 11243827"/>
              <a:gd name="connsiteY34" fmla="*/ 5352711 h 5641173"/>
              <a:gd name="connsiteX35" fmla="*/ 10249108 w 11243827"/>
              <a:gd name="connsiteY35" fmla="*/ 5365881 h 5641173"/>
              <a:gd name="connsiteX36" fmla="*/ 10216272 w 11243827"/>
              <a:gd name="connsiteY36" fmla="*/ 5370573 h 5641173"/>
              <a:gd name="connsiteX37" fmla="*/ 10181278 w 11243827"/>
              <a:gd name="connsiteY37" fmla="*/ 5362119 h 5641173"/>
              <a:gd name="connsiteX38" fmla="*/ 10140033 w 11243827"/>
              <a:gd name="connsiteY38" fmla="*/ 5363304 h 5641173"/>
              <a:gd name="connsiteX39" fmla="*/ 10115353 w 11243827"/>
              <a:gd name="connsiteY39" fmla="*/ 5363869 h 5641173"/>
              <a:gd name="connsiteX40" fmla="*/ 10050578 w 11243827"/>
              <a:gd name="connsiteY40" fmla="*/ 5376153 h 5641173"/>
              <a:gd name="connsiteX41" fmla="*/ 9945478 w 11243827"/>
              <a:gd name="connsiteY41" fmla="*/ 5422859 h 5641173"/>
              <a:gd name="connsiteX42" fmla="*/ 9912481 w 11243827"/>
              <a:gd name="connsiteY42" fmla="*/ 5429477 h 5641173"/>
              <a:gd name="connsiteX43" fmla="*/ 9906713 w 11243827"/>
              <a:gd name="connsiteY43" fmla="*/ 5426784 h 5641173"/>
              <a:gd name="connsiteX44" fmla="*/ 9742436 w 11243827"/>
              <a:gd name="connsiteY44" fmla="*/ 5454834 h 5641173"/>
              <a:gd name="connsiteX45" fmla="*/ 9713044 w 11243827"/>
              <a:gd name="connsiteY45" fmla="*/ 5456476 h 5641173"/>
              <a:gd name="connsiteX46" fmla="*/ 9691033 w 11243827"/>
              <a:gd name="connsiteY46" fmla="*/ 5455451 h 5641173"/>
              <a:gd name="connsiteX47" fmla="*/ 9638355 w 11243827"/>
              <a:gd name="connsiteY47" fmla="*/ 5464794 h 5641173"/>
              <a:gd name="connsiteX48" fmla="*/ 9552434 w 11243827"/>
              <a:gd name="connsiteY48" fmla="*/ 5485280 h 5641173"/>
              <a:gd name="connsiteX49" fmla="*/ 9533883 w 11243827"/>
              <a:gd name="connsiteY49" fmla="*/ 5488516 h 5641173"/>
              <a:gd name="connsiteX50" fmla="*/ 9516916 w 11243827"/>
              <a:gd name="connsiteY50" fmla="*/ 5486828 h 5641173"/>
              <a:gd name="connsiteX51" fmla="*/ 9512093 w 11243827"/>
              <a:gd name="connsiteY51" fmla="*/ 5482541 h 5641173"/>
              <a:gd name="connsiteX52" fmla="*/ 9501725 w 11243827"/>
              <a:gd name="connsiteY52" fmla="*/ 5483603 h 5641173"/>
              <a:gd name="connsiteX53" fmla="*/ 9498754 w 11243827"/>
              <a:gd name="connsiteY53" fmla="*/ 5482951 h 5641173"/>
              <a:gd name="connsiteX54" fmla="*/ 9481932 w 11243827"/>
              <a:gd name="connsiteY54" fmla="*/ 5480151 h 5641173"/>
              <a:gd name="connsiteX55" fmla="*/ 9451321 w 11243827"/>
              <a:gd name="connsiteY55" fmla="*/ 5497375 h 5641173"/>
              <a:gd name="connsiteX56" fmla="*/ 9409298 w 11243827"/>
              <a:gd name="connsiteY56" fmla="*/ 5499478 h 5641173"/>
              <a:gd name="connsiteX57" fmla="*/ 9303056 w 11243827"/>
              <a:gd name="connsiteY57" fmla="*/ 5519093 h 5641173"/>
              <a:gd name="connsiteX58" fmla="*/ 9229078 w 11243827"/>
              <a:gd name="connsiteY58" fmla="*/ 5524154 h 5641173"/>
              <a:gd name="connsiteX59" fmla="*/ 9165105 w 11243827"/>
              <a:gd name="connsiteY59" fmla="*/ 5532892 h 5641173"/>
              <a:gd name="connsiteX60" fmla="*/ 9077301 w 11243827"/>
              <a:gd name="connsiteY60" fmla="*/ 5580356 h 5641173"/>
              <a:gd name="connsiteX61" fmla="*/ 8960065 w 11243827"/>
              <a:gd name="connsiteY61" fmla="*/ 5597982 h 5641173"/>
              <a:gd name="connsiteX62" fmla="*/ 8953536 w 11243827"/>
              <a:gd name="connsiteY62" fmla="*/ 5606638 h 5641173"/>
              <a:gd name="connsiteX63" fmla="*/ 8943907 w 11243827"/>
              <a:gd name="connsiteY63" fmla="*/ 5612541 h 5641173"/>
              <a:gd name="connsiteX64" fmla="*/ 8942046 w 11243827"/>
              <a:gd name="connsiteY64" fmla="*/ 5612112 h 5641173"/>
              <a:gd name="connsiteX65" fmla="*/ 8928824 w 11243827"/>
              <a:gd name="connsiteY65" fmla="*/ 5615549 h 5641173"/>
              <a:gd name="connsiteX66" fmla="*/ 8927294 w 11243827"/>
              <a:gd name="connsiteY66" fmla="*/ 5618607 h 5641173"/>
              <a:gd name="connsiteX67" fmla="*/ 8918651 w 11243827"/>
              <a:gd name="connsiteY67" fmla="*/ 5621688 h 5641173"/>
              <a:gd name="connsiteX68" fmla="*/ 8902772 w 11243827"/>
              <a:gd name="connsiteY68" fmla="*/ 5629703 h 5641173"/>
              <a:gd name="connsiteX69" fmla="*/ 8898724 w 11243827"/>
              <a:gd name="connsiteY69" fmla="*/ 5629379 h 5641173"/>
              <a:gd name="connsiteX70" fmla="*/ 8873099 w 11243827"/>
              <a:gd name="connsiteY70" fmla="*/ 5638628 h 5641173"/>
              <a:gd name="connsiteX71" fmla="*/ 8872234 w 11243827"/>
              <a:gd name="connsiteY71" fmla="*/ 5637889 h 5641173"/>
              <a:gd name="connsiteX72" fmla="*/ 8862777 w 11243827"/>
              <a:gd name="connsiteY72" fmla="*/ 5636711 h 5641173"/>
              <a:gd name="connsiteX73" fmla="*/ 8845869 w 11243827"/>
              <a:gd name="connsiteY73" fmla="*/ 5636436 h 5641173"/>
              <a:gd name="connsiteX74" fmla="*/ 8800548 w 11243827"/>
              <a:gd name="connsiteY74" fmla="*/ 5625084 h 5641173"/>
              <a:gd name="connsiteX75" fmla="*/ 8773774 w 11243827"/>
              <a:gd name="connsiteY75" fmla="*/ 5634630 h 5641173"/>
              <a:gd name="connsiteX76" fmla="*/ 8698255 w 11243827"/>
              <a:gd name="connsiteY76" fmla="*/ 5636083 h 5641173"/>
              <a:gd name="connsiteX77" fmla="*/ 8619167 w 11243827"/>
              <a:gd name="connsiteY77" fmla="*/ 5619130 h 5641173"/>
              <a:gd name="connsiteX78" fmla="*/ 8539822 w 11243827"/>
              <a:gd name="connsiteY78" fmla="*/ 5616905 h 5641173"/>
              <a:gd name="connsiteX79" fmla="*/ 8511094 w 11243827"/>
              <a:gd name="connsiteY79" fmla="*/ 5617360 h 5641173"/>
              <a:gd name="connsiteX80" fmla="*/ 8459886 w 11243827"/>
              <a:gd name="connsiteY80" fmla="*/ 5612612 h 5641173"/>
              <a:gd name="connsiteX81" fmla="*/ 8436432 w 11243827"/>
              <a:gd name="connsiteY81" fmla="*/ 5606990 h 5641173"/>
              <a:gd name="connsiteX82" fmla="*/ 8435403 w 11243827"/>
              <a:gd name="connsiteY82" fmla="*/ 5607336 h 5641173"/>
              <a:gd name="connsiteX83" fmla="*/ 8433307 w 11243827"/>
              <a:gd name="connsiteY83" fmla="*/ 5604917 h 5641173"/>
              <a:gd name="connsiteX84" fmla="*/ 8428968 w 11243827"/>
              <a:gd name="connsiteY84" fmla="*/ 5603796 h 5641173"/>
              <a:gd name="connsiteX85" fmla="*/ 8417124 w 11243827"/>
              <a:gd name="connsiteY85" fmla="*/ 5604518 h 5641173"/>
              <a:gd name="connsiteX86" fmla="*/ 8412669 w 11243827"/>
              <a:gd name="connsiteY86" fmla="*/ 5605413 h 5641173"/>
              <a:gd name="connsiteX87" fmla="*/ 8406152 w 11243827"/>
              <a:gd name="connsiteY87" fmla="*/ 5605396 h 5641173"/>
              <a:gd name="connsiteX88" fmla="*/ 8405989 w 11243827"/>
              <a:gd name="connsiteY88" fmla="*/ 5605197 h 5641173"/>
              <a:gd name="connsiteX89" fmla="*/ 8399884 w 11243827"/>
              <a:gd name="connsiteY89" fmla="*/ 5605568 h 5641173"/>
              <a:gd name="connsiteX90" fmla="*/ 8370014 w 11243827"/>
              <a:gd name="connsiteY90" fmla="*/ 5609900 h 5641173"/>
              <a:gd name="connsiteX91" fmla="*/ 8330544 w 11243827"/>
              <a:gd name="connsiteY91" fmla="*/ 5590964 h 5641173"/>
              <a:gd name="connsiteX92" fmla="*/ 8314221 w 11243827"/>
              <a:gd name="connsiteY92" fmla="*/ 5587682 h 5641173"/>
              <a:gd name="connsiteX93" fmla="*/ 8305502 w 11243827"/>
              <a:gd name="connsiteY93" fmla="*/ 5584868 h 5641173"/>
              <a:gd name="connsiteX94" fmla="*/ 8304962 w 11243827"/>
              <a:gd name="connsiteY94" fmla="*/ 5584007 h 5641173"/>
              <a:gd name="connsiteX95" fmla="*/ 8276324 w 11243827"/>
              <a:gd name="connsiteY95" fmla="*/ 5588260 h 5641173"/>
              <a:gd name="connsiteX96" fmla="*/ 8272522 w 11243827"/>
              <a:gd name="connsiteY96" fmla="*/ 5587226 h 5641173"/>
              <a:gd name="connsiteX97" fmla="*/ 8253857 w 11243827"/>
              <a:gd name="connsiteY97" fmla="*/ 5592043 h 5641173"/>
              <a:gd name="connsiteX98" fmla="*/ 8244212 w 11243827"/>
              <a:gd name="connsiteY98" fmla="*/ 5593439 h 5641173"/>
              <a:gd name="connsiteX99" fmla="*/ 8241488 w 11243827"/>
              <a:gd name="connsiteY99" fmla="*/ 5596085 h 5641173"/>
              <a:gd name="connsiteX100" fmla="*/ 8227256 w 11243827"/>
              <a:gd name="connsiteY100" fmla="*/ 5597005 h 5641173"/>
              <a:gd name="connsiteX101" fmla="*/ 8225619 w 11243827"/>
              <a:gd name="connsiteY101" fmla="*/ 5596262 h 5641173"/>
              <a:gd name="connsiteX102" fmla="*/ 8213882 w 11243827"/>
              <a:gd name="connsiteY102" fmla="*/ 5600179 h 5641173"/>
              <a:gd name="connsiteX103" fmla="*/ 8204045 w 11243827"/>
              <a:gd name="connsiteY103" fmla="*/ 5607275 h 5641173"/>
              <a:gd name="connsiteX104" fmla="*/ 8082989 w 11243827"/>
              <a:gd name="connsiteY104" fmla="*/ 5603160 h 5641173"/>
              <a:gd name="connsiteX105" fmla="*/ 7976942 w 11243827"/>
              <a:gd name="connsiteY105" fmla="*/ 5598455 h 5641173"/>
              <a:gd name="connsiteX106" fmla="*/ 7950121 w 11243827"/>
              <a:gd name="connsiteY106" fmla="*/ 5590893 h 5641173"/>
              <a:gd name="connsiteX107" fmla="*/ 7727691 w 11243827"/>
              <a:gd name="connsiteY107" fmla="*/ 5621064 h 5641173"/>
              <a:gd name="connsiteX108" fmla="*/ 7685998 w 11243827"/>
              <a:gd name="connsiteY108" fmla="*/ 5615564 h 5641173"/>
              <a:gd name="connsiteX109" fmla="*/ 7649302 w 11243827"/>
              <a:gd name="connsiteY109" fmla="*/ 5626541 h 5641173"/>
              <a:gd name="connsiteX110" fmla="*/ 7634083 w 11243827"/>
              <a:gd name="connsiteY110" fmla="*/ 5620862 h 5641173"/>
              <a:gd name="connsiteX111" fmla="*/ 7631455 w 11243827"/>
              <a:gd name="connsiteY111" fmla="*/ 5619708 h 5641173"/>
              <a:gd name="connsiteX112" fmla="*/ 7620952 w 11243827"/>
              <a:gd name="connsiteY112" fmla="*/ 5618872 h 5641173"/>
              <a:gd name="connsiteX113" fmla="*/ 7617992 w 11243827"/>
              <a:gd name="connsiteY113" fmla="*/ 5613914 h 5641173"/>
              <a:gd name="connsiteX114" fmla="*/ 7602182 w 11243827"/>
              <a:gd name="connsiteY114" fmla="*/ 5609271 h 5641173"/>
              <a:gd name="connsiteX115" fmla="*/ 7582847 w 11243827"/>
              <a:gd name="connsiteY115" fmla="*/ 5609047 h 5641173"/>
              <a:gd name="connsiteX116" fmla="*/ 7514158 w 11243827"/>
              <a:gd name="connsiteY116" fmla="*/ 5607737 h 5641173"/>
              <a:gd name="connsiteX117" fmla="*/ 7502955 w 11243827"/>
              <a:gd name="connsiteY117" fmla="*/ 5610415 h 5641173"/>
              <a:gd name="connsiteX118" fmla="*/ 7466391 w 11243827"/>
              <a:gd name="connsiteY118" fmla="*/ 5605949 h 5641173"/>
              <a:gd name="connsiteX119" fmla="*/ 7433806 w 11243827"/>
              <a:gd name="connsiteY119" fmla="*/ 5604945 h 5641173"/>
              <a:gd name="connsiteX120" fmla="*/ 7412693 w 11243827"/>
              <a:gd name="connsiteY120" fmla="*/ 5607075 h 5641173"/>
              <a:gd name="connsiteX121" fmla="*/ 7407159 w 11243827"/>
              <a:gd name="connsiteY121" fmla="*/ 5605310 h 5641173"/>
              <a:gd name="connsiteX122" fmla="*/ 7385900 w 11243827"/>
              <a:gd name="connsiteY122" fmla="*/ 5604171 h 5641173"/>
              <a:gd name="connsiteX123" fmla="*/ 7375071 w 11243827"/>
              <a:gd name="connsiteY123" fmla="*/ 5606788 h 5641173"/>
              <a:gd name="connsiteX124" fmla="*/ 7364382 w 11243827"/>
              <a:gd name="connsiteY124" fmla="*/ 5600762 h 5641173"/>
              <a:gd name="connsiteX125" fmla="*/ 7361770 w 11243827"/>
              <a:gd name="connsiteY125" fmla="*/ 5596347 h 5641173"/>
              <a:gd name="connsiteX126" fmla="*/ 7346641 w 11243827"/>
              <a:gd name="connsiteY126" fmla="*/ 5598329 h 5641173"/>
              <a:gd name="connsiteX127" fmla="*/ 7334238 w 11243827"/>
              <a:gd name="connsiteY127" fmla="*/ 5594014 h 5641173"/>
              <a:gd name="connsiteX128" fmla="*/ 7323426 w 11243827"/>
              <a:gd name="connsiteY128" fmla="*/ 5596835 h 5641173"/>
              <a:gd name="connsiteX129" fmla="*/ 7318938 w 11243827"/>
              <a:gd name="connsiteY129" fmla="*/ 5596200 h 5641173"/>
              <a:gd name="connsiteX130" fmla="*/ 7307784 w 11243827"/>
              <a:gd name="connsiteY130" fmla="*/ 5594065 h 5641173"/>
              <a:gd name="connsiteX131" fmla="*/ 7288540 w 11243827"/>
              <a:gd name="connsiteY131" fmla="*/ 5589320 h 5641173"/>
              <a:gd name="connsiteX132" fmla="*/ 7282537 w 11243827"/>
              <a:gd name="connsiteY132" fmla="*/ 5588660 h 5641173"/>
              <a:gd name="connsiteX133" fmla="*/ 7269466 w 11243827"/>
              <a:gd name="connsiteY133" fmla="*/ 5581404 h 5641173"/>
              <a:gd name="connsiteX134" fmla="*/ 7244165 w 11243827"/>
              <a:gd name="connsiteY134" fmla="*/ 5575200 h 5641173"/>
              <a:gd name="connsiteX135" fmla="*/ 7199619 w 11243827"/>
              <a:gd name="connsiteY135" fmla="*/ 5553550 h 5641173"/>
              <a:gd name="connsiteX136" fmla="*/ 7173434 w 11243827"/>
              <a:gd name="connsiteY136" fmla="*/ 5543219 h 5641173"/>
              <a:gd name="connsiteX137" fmla="*/ 7155718 w 11243827"/>
              <a:gd name="connsiteY137" fmla="*/ 5533697 h 5641173"/>
              <a:gd name="connsiteX138" fmla="*/ 7103430 w 11243827"/>
              <a:gd name="connsiteY138" fmla="*/ 5520249 h 5641173"/>
              <a:gd name="connsiteX139" fmla="*/ 7013746 w 11243827"/>
              <a:gd name="connsiteY139" fmla="*/ 5502470 h 5641173"/>
              <a:gd name="connsiteX140" fmla="*/ 6995379 w 11243827"/>
              <a:gd name="connsiteY140" fmla="*/ 5497693 h 5641173"/>
              <a:gd name="connsiteX141" fmla="*/ 6982475 w 11243827"/>
              <a:gd name="connsiteY141" fmla="*/ 5489641 h 5641173"/>
              <a:gd name="connsiteX142" fmla="*/ 6981994 w 11243827"/>
              <a:gd name="connsiteY142" fmla="*/ 5484335 h 5641173"/>
              <a:gd name="connsiteX143" fmla="*/ 6972355 w 11243827"/>
              <a:gd name="connsiteY143" fmla="*/ 5481074 h 5641173"/>
              <a:gd name="connsiteX144" fmla="*/ 6970394 w 11243827"/>
              <a:gd name="connsiteY144" fmla="*/ 5479383 h 5641173"/>
              <a:gd name="connsiteX145" fmla="*/ 6958543 w 11243827"/>
              <a:gd name="connsiteY145" fmla="*/ 5470507 h 5641173"/>
              <a:gd name="connsiteX146" fmla="*/ 6918276 w 11243827"/>
              <a:gd name="connsiteY146" fmla="*/ 5472034 h 5641173"/>
              <a:gd name="connsiteX147" fmla="*/ 6881046 w 11243827"/>
              <a:gd name="connsiteY147" fmla="*/ 5457070 h 5641173"/>
              <a:gd name="connsiteX148" fmla="*/ 6752164 w 11243827"/>
              <a:gd name="connsiteY148" fmla="*/ 5425021 h 5641173"/>
              <a:gd name="connsiteX149" fmla="*/ 6724964 w 11243827"/>
              <a:gd name="connsiteY149" fmla="*/ 5414071 h 5641173"/>
              <a:gd name="connsiteX150" fmla="*/ 6683286 w 11243827"/>
              <a:gd name="connsiteY150" fmla="*/ 5432830 h 5641173"/>
              <a:gd name="connsiteX151" fmla="*/ 6644277 w 11243827"/>
              <a:gd name="connsiteY151" fmla="*/ 5429684 h 5641173"/>
              <a:gd name="connsiteX152" fmla="*/ 6532914 w 11243827"/>
              <a:gd name="connsiteY152" fmla="*/ 5431205 h 5641173"/>
              <a:gd name="connsiteX153" fmla="*/ 6307459 w 11243827"/>
              <a:gd name="connsiteY153" fmla="*/ 5467087 h 5641173"/>
              <a:gd name="connsiteX154" fmla="*/ 6196243 w 11243827"/>
              <a:gd name="connsiteY154" fmla="*/ 5515042 h 5641173"/>
              <a:gd name="connsiteX155" fmla="*/ 6099124 w 11243827"/>
              <a:gd name="connsiteY155" fmla="*/ 5516848 h 5641173"/>
              <a:gd name="connsiteX156" fmla="*/ 6016077 w 11243827"/>
              <a:gd name="connsiteY156" fmla="*/ 5528642 h 5641173"/>
              <a:gd name="connsiteX157" fmla="*/ 6004389 w 11243827"/>
              <a:gd name="connsiteY157" fmla="*/ 5531206 h 5641173"/>
              <a:gd name="connsiteX158" fmla="*/ 5933945 w 11243827"/>
              <a:gd name="connsiteY158" fmla="*/ 5538840 h 5641173"/>
              <a:gd name="connsiteX159" fmla="*/ 5883936 w 11243827"/>
              <a:gd name="connsiteY159" fmla="*/ 5553807 h 5641173"/>
              <a:gd name="connsiteX160" fmla="*/ 5798331 w 11243827"/>
              <a:gd name="connsiteY160" fmla="*/ 5564248 h 5641173"/>
              <a:gd name="connsiteX161" fmla="*/ 5712738 w 11243827"/>
              <a:gd name="connsiteY161" fmla="*/ 5573120 h 5641173"/>
              <a:gd name="connsiteX162" fmla="*/ 5681342 w 11243827"/>
              <a:gd name="connsiteY162" fmla="*/ 5575621 h 5641173"/>
              <a:gd name="connsiteX163" fmla="*/ 5627167 w 11243827"/>
              <a:gd name="connsiteY163" fmla="*/ 5583215 h 5641173"/>
              <a:gd name="connsiteX164" fmla="*/ 5591414 w 11243827"/>
              <a:gd name="connsiteY164" fmla="*/ 5587695 h 5641173"/>
              <a:gd name="connsiteX165" fmla="*/ 5583028 w 11243827"/>
              <a:gd name="connsiteY165" fmla="*/ 5580877 h 5641173"/>
              <a:gd name="connsiteX166" fmla="*/ 5549426 w 11243827"/>
              <a:gd name="connsiteY166" fmla="*/ 5582858 h 5641173"/>
              <a:gd name="connsiteX167" fmla="*/ 5519999 w 11243827"/>
              <a:gd name="connsiteY167" fmla="*/ 5592246 h 5641173"/>
              <a:gd name="connsiteX168" fmla="*/ 5480028 w 11243827"/>
              <a:gd name="connsiteY168" fmla="*/ 5597282 h 5641173"/>
              <a:gd name="connsiteX169" fmla="*/ 5456175 w 11243827"/>
              <a:gd name="connsiteY169" fmla="*/ 5600371 h 5641173"/>
              <a:gd name="connsiteX170" fmla="*/ 5388463 w 11243827"/>
              <a:gd name="connsiteY170" fmla="*/ 5602638 h 5641173"/>
              <a:gd name="connsiteX171" fmla="*/ 5265898 w 11243827"/>
              <a:gd name="connsiteY171" fmla="*/ 5591830 h 5641173"/>
              <a:gd name="connsiteX172" fmla="*/ 5231231 w 11243827"/>
              <a:gd name="connsiteY172" fmla="*/ 5592790 h 5641173"/>
              <a:gd name="connsiteX173" fmla="*/ 5226996 w 11243827"/>
              <a:gd name="connsiteY173" fmla="*/ 5595040 h 5641173"/>
              <a:gd name="connsiteX174" fmla="*/ 5175988 w 11243827"/>
              <a:gd name="connsiteY174" fmla="*/ 5588131 h 5641173"/>
              <a:gd name="connsiteX175" fmla="*/ 5107470 w 11243827"/>
              <a:gd name="connsiteY175" fmla="*/ 5594771 h 5641173"/>
              <a:gd name="connsiteX176" fmla="*/ 5027868 w 11243827"/>
              <a:gd name="connsiteY176" fmla="*/ 5605624 h 5641173"/>
              <a:gd name="connsiteX177" fmla="*/ 5007324 w 11243827"/>
              <a:gd name="connsiteY177" fmla="*/ 5609209 h 5641173"/>
              <a:gd name="connsiteX178" fmla="*/ 4952559 w 11243827"/>
              <a:gd name="connsiteY178" fmla="*/ 5611402 h 5641173"/>
              <a:gd name="connsiteX179" fmla="*/ 4826081 w 11243827"/>
              <a:gd name="connsiteY179" fmla="*/ 5616191 h 5641173"/>
              <a:gd name="connsiteX180" fmla="*/ 4823501 w 11243827"/>
              <a:gd name="connsiteY180" fmla="*/ 5619174 h 5641173"/>
              <a:gd name="connsiteX181" fmla="*/ 4813093 w 11243827"/>
              <a:gd name="connsiteY181" fmla="*/ 5620026 h 5641173"/>
              <a:gd name="connsiteX182" fmla="*/ 4810563 w 11243827"/>
              <a:gd name="connsiteY182" fmla="*/ 5620787 h 5641173"/>
              <a:gd name="connsiteX183" fmla="*/ 4795818 w 11243827"/>
              <a:gd name="connsiteY183" fmla="*/ 5624618 h 5641173"/>
              <a:gd name="connsiteX184" fmla="*/ 4758404 w 11243827"/>
              <a:gd name="connsiteY184" fmla="*/ 5619510 h 5641173"/>
              <a:gd name="connsiteX185" fmla="*/ 4717254 w 11243827"/>
              <a:gd name="connsiteY185" fmla="*/ 5624155 h 5641173"/>
              <a:gd name="connsiteX186" fmla="*/ 4591958 w 11243827"/>
              <a:gd name="connsiteY186" fmla="*/ 5624710 h 5641173"/>
              <a:gd name="connsiteX187" fmla="*/ 4476215 w 11243827"/>
              <a:gd name="connsiteY187" fmla="*/ 5628210 h 5641173"/>
              <a:gd name="connsiteX188" fmla="*/ 4425193 w 11243827"/>
              <a:gd name="connsiteY188" fmla="*/ 5627414 h 5641173"/>
              <a:gd name="connsiteX189" fmla="*/ 4383866 w 11243827"/>
              <a:gd name="connsiteY189" fmla="*/ 5626546 h 5641173"/>
              <a:gd name="connsiteX190" fmla="*/ 4385596 w 11243827"/>
              <a:gd name="connsiteY190" fmla="*/ 5634646 h 5641173"/>
              <a:gd name="connsiteX191" fmla="*/ 4360864 w 11243827"/>
              <a:gd name="connsiteY191" fmla="*/ 5641173 h 5641173"/>
              <a:gd name="connsiteX192" fmla="*/ 4328321 w 11243827"/>
              <a:gd name="connsiteY192" fmla="*/ 5626332 h 5641173"/>
              <a:gd name="connsiteX193" fmla="*/ 4309842 w 11243827"/>
              <a:gd name="connsiteY193" fmla="*/ 5626471 h 5641173"/>
              <a:gd name="connsiteX194" fmla="*/ 4277424 w 11243827"/>
              <a:gd name="connsiteY194" fmla="*/ 5631598 h 5641173"/>
              <a:gd name="connsiteX195" fmla="*/ 4266627 w 11243827"/>
              <a:gd name="connsiteY195" fmla="*/ 5633969 h 5641173"/>
              <a:gd name="connsiteX196" fmla="*/ 4185525 w 11243827"/>
              <a:gd name="connsiteY196" fmla="*/ 5617508 h 5641173"/>
              <a:gd name="connsiteX197" fmla="*/ 4177617 w 11243827"/>
              <a:gd name="connsiteY197" fmla="*/ 5610903 h 5641173"/>
              <a:gd name="connsiteX198" fmla="*/ 4136948 w 11243827"/>
              <a:gd name="connsiteY198" fmla="*/ 5608031 h 5641173"/>
              <a:gd name="connsiteX199" fmla="*/ 4132323 w 11243827"/>
              <a:gd name="connsiteY199" fmla="*/ 5609784 h 5641173"/>
              <a:gd name="connsiteX200" fmla="*/ 4098620 w 11243827"/>
              <a:gd name="connsiteY200" fmla="*/ 5599672 h 5641173"/>
              <a:gd name="connsiteX201" fmla="*/ 3963475 w 11243827"/>
              <a:gd name="connsiteY201" fmla="*/ 5581841 h 5641173"/>
              <a:gd name="connsiteX202" fmla="*/ 3703613 w 11243827"/>
              <a:gd name="connsiteY202" fmla="*/ 5572482 h 5641173"/>
              <a:gd name="connsiteX203" fmla="*/ 3432987 w 11243827"/>
              <a:gd name="connsiteY203" fmla="*/ 5545768 h 5641173"/>
              <a:gd name="connsiteX204" fmla="*/ 3176381 w 11243827"/>
              <a:gd name="connsiteY204" fmla="*/ 5556110 h 5641173"/>
              <a:gd name="connsiteX205" fmla="*/ 2710156 w 11243827"/>
              <a:gd name="connsiteY205" fmla="*/ 5527517 h 5641173"/>
              <a:gd name="connsiteX206" fmla="*/ 2550206 w 11243827"/>
              <a:gd name="connsiteY206" fmla="*/ 5524958 h 5641173"/>
              <a:gd name="connsiteX207" fmla="*/ 2443041 w 11243827"/>
              <a:gd name="connsiteY207" fmla="*/ 5523990 h 5641173"/>
              <a:gd name="connsiteX208" fmla="*/ 2435613 w 11243827"/>
              <a:gd name="connsiteY208" fmla="*/ 5526704 h 5641173"/>
              <a:gd name="connsiteX209" fmla="*/ 2405682 w 11243827"/>
              <a:gd name="connsiteY209" fmla="*/ 5528307 h 5641173"/>
              <a:gd name="connsiteX210" fmla="*/ 2397487 w 11243827"/>
              <a:gd name="connsiteY210" fmla="*/ 5540337 h 5641173"/>
              <a:gd name="connsiteX211" fmla="*/ 2297454 w 11243827"/>
              <a:gd name="connsiteY211" fmla="*/ 5550765 h 5641173"/>
              <a:gd name="connsiteX212" fmla="*/ 2056700 w 11243827"/>
              <a:gd name="connsiteY212" fmla="*/ 5555489 h 5641173"/>
              <a:gd name="connsiteX213" fmla="*/ 1878530 w 11243827"/>
              <a:gd name="connsiteY213" fmla="*/ 5535330 h 5641173"/>
              <a:gd name="connsiteX214" fmla="*/ 1859292 w 11243827"/>
              <a:gd name="connsiteY214" fmla="*/ 5535461 h 5641173"/>
              <a:gd name="connsiteX215" fmla="*/ 1835626 w 11243827"/>
              <a:gd name="connsiteY215" fmla="*/ 5533793 h 5641173"/>
              <a:gd name="connsiteX216" fmla="*/ 1798939 w 11243827"/>
              <a:gd name="connsiteY216" fmla="*/ 5540285 h 5641173"/>
              <a:gd name="connsiteX217" fmla="*/ 1779046 w 11243827"/>
              <a:gd name="connsiteY217" fmla="*/ 5549949 h 5641173"/>
              <a:gd name="connsiteX218" fmla="*/ 1772421 w 11243827"/>
              <a:gd name="connsiteY218" fmla="*/ 5549018 h 5641173"/>
              <a:gd name="connsiteX219" fmla="*/ 1772052 w 11243827"/>
              <a:gd name="connsiteY219" fmla="*/ 5545689 h 5641173"/>
              <a:gd name="connsiteX220" fmla="*/ 1711543 w 11243827"/>
              <a:gd name="connsiteY220" fmla="*/ 5534558 h 5641173"/>
              <a:gd name="connsiteX221" fmla="*/ 1631462 w 11243827"/>
              <a:gd name="connsiteY221" fmla="*/ 5491807 h 5641173"/>
              <a:gd name="connsiteX222" fmla="*/ 1538763 w 11243827"/>
              <a:gd name="connsiteY222" fmla="*/ 5482781 h 5641173"/>
              <a:gd name="connsiteX223" fmla="*/ 1501533 w 11243827"/>
              <a:gd name="connsiteY223" fmla="*/ 5467817 h 5641173"/>
              <a:gd name="connsiteX224" fmla="*/ 1461266 w 11243827"/>
              <a:gd name="connsiteY224" fmla="*/ 5469343 h 5641173"/>
              <a:gd name="connsiteX225" fmla="*/ 1449415 w 11243827"/>
              <a:gd name="connsiteY225" fmla="*/ 5460467 h 5641173"/>
              <a:gd name="connsiteX226" fmla="*/ 1447454 w 11243827"/>
              <a:gd name="connsiteY226" fmla="*/ 5458776 h 5641173"/>
              <a:gd name="connsiteX227" fmla="*/ 1437814 w 11243827"/>
              <a:gd name="connsiteY227" fmla="*/ 5455515 h 5641173"/>
              <a:gd name="connsiteX228" fmla="*/ 1437334 w 11243827"/>
              <a:gd name="connsiteY228" fmla="*/ 5450209 h 5641173"/>
              <a:gd name="connsiteX229" fmla="*/ 1424429 w 11243827"/>
              <a:gd name="connsiteY229" fmla="*/ 5442157 h 5641173"/>
              <a:gd name="connsiteX230" fmla="*/ 1406063 w 11243827"/>
              <a:gd name="connsiteY230" fmla="*/ 5437380 h 5641173"/>
              <a:gd name="connsiteX231" fmla="*/ 1316379 w 11243827"/>
              <a:gd name="connsiteY231" fmla="*/ 5419601 h 5641173"/>
              <a:gd name="connsiteX232" fmla="*/ 1264090 w 11243827"/>
              <a:gd name="connsiteY232" fmla="*/ 5406153 h 5641173"/>
              <a:gd name="connsiteX233" fmla="*/ 1246374 w 11243827"/>
              <a:gd name="connsiteY233" fmla="*/ 5396631 h 5641173"/>
              <a:gd name="connsiteX234" fmla="*/ 1220190 w 11243827"/>
              <a:gd name="connsiteY234" fmla="*/ 5386301 h 5641173"/>
              <a:gd name="connsiteX235" fmla="*/ 1175643 w 11243827"/>
              <a:gd name="connsiteY235" fmla="*/ 5364651 h 5641173"/>
              <a:gd name="connsiteX236" fmla="*/ 1150342 w 11243827"/>
              <a:gd name="connsiteY236" fmla="*/ 5358447 h 5641173"/>
              <a:gd name="connsiteX237" fmla="*/ 1112024 w 11243827"/>
              <a:gd name="connsiteY237" fmla="*/ 5345786 h 5641173"/>
              <a:gd name="connsiteX238" fmla="*/ 1100870 w 11243827"/>
              <a:gd name="connsiteY238" fmla="*/ 5343651 h 5641173"/>
              <a:gd name="connsiteX239" fmla="*/ 1096383 w 11243827"/>
              <a:gd name="connsiteY239" fmla="*/ 5343015 h 5641173"/>
              <a:gd name="connsiteX240" fmla="*/ 1058039 w 11243827"/>
              <a:gd name="connsiteY240" fmla="*/ 5343504 h 5641173"/>
              <a:gd name="connsiteX241" fmla="*/ 1055426 w 11243827"/>
              <a:gd name="connsiteY241" fmla="*/ 5339088 h 5641173"/>
              <a:gd name="connsiteX242" fmla="*/ 1044738 w 11243827"/>
              <a:gd name="connsiteY242" fmla="*/ 5333063 h 5641173"/>
              <a:gd name="connsiteX243" fmla="*/ 1033909 w 11243827"/>
              <a:gd name="connsiteY243" fmla="*/ 5335680 h 5641173"/>
              <a:gd name="connsiteX244" fmla="*/ 1012649 w 11243827"/>
              <a:gd name="connsiteY244" fmla="*/ 5334541 h 5641173"/>
              <a:gd name="connsiteX245" fmla="*/ 1007115 w 11243827"/>
              <a:gd name="connsiteY245" fmla="*/ 5332775 h 5641173"/>
              <a:gd name="connsiteX246" fmla="*/ 987447 w 11243827"/>
              <a:gd name="connsiteY246" fmla="*/ 5346462 h 5641173"/>
              <a:gd name="connsiteX247" fmla="*/ 953418 w 11243827"/>
              <a:gd name="connsiteY247" fmla="*/ 5333901 h 5641173"/>
              <a:gd name="connsiteX248" fmla="*/ 916854 w 11243827"/>
              <a:gd name="connsiteY248" fmla="*/ 5329435 h 5641173"/>
              <a:gd name="connsiteX249" fmla="*/ 905651 w 11243827"/>
              <a:gd name="connsiteY249" fmla="*/ 5332114 h 5641173"/>
              <a:gd name="connsiteX250" fmla="*/ 838405 w 11243827"/>
              <a:gd name="connsiteY250" fmla="*/ 5339470 h 5641173"/>
              <a:gd name="connsiteX251" fmla="*/ 817627 w 11243827"/>
              <a:gd name="connsiteY251" fmla="*/ 5330580 h 5641173"/>
              <a:gd name="connsiteX252" fmla="*/ 801817 w 11243827"/>
              <a:gd name="connsiteY252" fmla="*/ 5325937 h 5641173"/>
              <a:gd name="connsiteX253" fmla="*/ 798857 w 11243827"/>
              <a:gd name="connsiteY253" fmla="*/ 5320979 h 5641173"/>
              <a:gd name="connsiteX254" fmla="*/ 788354 w 11243827"/>
              <a:gd name="connsiteY254" fmla="*/ 5320143 h 5641173"/>
              <a:gd name="connsiteX255" fmla="*/ 785726 w 11243827"/>
              <a:gd name="connsiteY255" fmla="*/ 5318989 h 5641173"/>
              <a:gd name="connsiteX256" fmla="*/ 770507 w 11243827"/>
              <a:gd name="connsiteY256" fmla="*/ 5313309 h 5641173"/>
              <a:gd name="connsiteX257" fmla="*/ 733810 w 11243827"/>
              <a:gd name="connsiteY257" fmla="*/ 5324286 h 5641173"/>
              <a:gd name="connsiteX258" fmla="*/ 692117 w 11243827"/>
              <a:gd name="connsiteY258" fmla="*/ 5318786 h 5641173"/>
              <a:gd name="connsiteX259" fmla="*/ 574943 w 11243827"/>
              <a:gd name="connsiteY259" fmla="*/ 5327578 h 5641173"/>
              <a:gd name="connsiteX260" fmla="*/ 441302 w 11243827"/>
              <a:gd name="connsiteY260" fmla="*/ 5307062 h 5641173"/>
              <a:gd name="connsiteX261" fmla="*/ 336819 w 11243827"/>
              <a:gd name="connsiteY261" fmla="*/ 5336690 h 5641173"/>
              <a:gd name="connsiteX262" fmla="*/ 270932 w 11243827"/>
              <a:gd name="connsiteY262" fmla="*/ 5345451 h 5641173"/>
              <a:gd name="connsiteX263" fmla="*/ 194189 w 11243827"/>
              <a:gd name="connsiteY263" fmla="*/ 5343588 h 5641173"/>
              <a:gd name="connsiteX264" fmla="*/ 192552 w 11243827"/>
              <a:gd name="connsiteY264" fmla="*/ 5342845 h 5641173"/>
              <a:gd name="connsiteX265" fmla="*/ 178320 w 11243827"/>
              <a:gd name="connsiteY265" fmla="*/ 5343766 h 5641173"/>
              <a:gd name="connsiteX266" fmla="*/ 175596 w 11243827"/>
              <a:gd name="connsiteY266" fmla="*/ 5346411 h 5641173"/>
              <a:gd name="connsiteX267" fmla="*/ 147287 w 11243827"/>
              <a:gd name="connsiteY267" fmla="*/ 5352625 h 5641173"/>
              <a:gd name="connsiteX268" fmla="*/ 114847 w 11243827"/>
              <a:gd name="connsiteY268" fmla="*/ 5355844 h 5641173"/>
              <a:gd name="connsiteX269" fmla="*/ 114306 w 11243827"/>
              <a:gd name="connsiteY269" fmla="*/ 5354983 h 5641173"/>
              <a:gd name="connsiteX270" fmla="*/ 89264 w 11243827"/>
              <a:gd name="connsiteY270" fmla="*/ 5348886 h 5641173"/>
              <a:gd name="connsiteX271" fmla="*/ 49794 w 11243827"/>
              <a:gd name="connsiteY271" fmla="*/ 5329950 h 5641173"/>
              <a:gd name="connsiteX272" fmla="*/ 19924 w 11243827"/>
              <a:gd name="connsiteY272" fmla="*/ 5334282 h 5641173"/>
              <a:gd name="connsiteX273" fmla="*/ 13819 w 11243827"/>
              <a:gd name="connsiteY273" fmla="*/ 5334653 h 5641173"/>
              <a:gd name="connsiteX274" fmla="*/ 13657 w 11243827"/>
              <a:gd name="connsiteY274" fmla="*/ 5334455 h 5641173"/>
              <a:gd name="connsiteX275" fmla="*/ 7139 w 11243827"/>
              <a:gd name="connsiteY275" fmla="*/ 5334438 h 5641173"/>
              <a:gd name="connsiteX276" fmla="*/ 2684 w 11243827"/>
              <a:gd name="connsiteY276" fmla="*/ 5335333 h 5641173"/>
              <a:gd name="connsiteX277" fmla="*/ 0 w 11243827"/>
              <a:gd name="connsiteY277" fmla="*/ 5335496 h 5641173"/>
              <a:gd name="connsiteX278" fmla="*/ 0 w 11243827"/>
              <a:gd name="connsiteY278" fmla="*/ 10592 h 5641173"/>
              <a:gd name="connsiteX279" fmla="*/ 11243827 w 11243827"/>
              <a:gd name="connsiteY279" fmla="*/ 0 h 5641173"/>
              <a:gd name="connsiteX0" fmla="*/ 11243827 w 11243827"/>
              <a:gd name="connsiteY0" fmla="*/ 0 h 5641173"/>
              <a:gd name="connsiteX1" fmla="*/ 11243827 w 11243827"/>
              <a:gd name="connsiteY1" fmla="*/ 1470035 h 5641173"/>
              <a:gd name="connsiteX2" fmla="*/ 11243827 w 11243827"/>
              <a:gd name="connsiteY2" fmla="*/ 5209610 h 5641173"/>
              <a:gd name="connsiteX3" fmla="*/ 11240675 w 11243827"/>
              <a:gd name="connsiteY3" fmla="*/ 5210442 h 5641173"/>
              <a:gd name="connsiteX4" fmla="*/ 11179959 w 11243827"/>
              <a:gd name="connsiteY4" fmla="*/ 5221199 h 5641173"/>
              <a:gd name="connsiteX5" fmla="*/ 11105493 w 11243827"/>
              <a:gd name="connsiteY5" fmla="*/ 5259905 h 5641173"/>
              <a:gd name="connsiteX6" fmla="*/ 11078640 w 11243827"/>
              <a:gd name="connsiteY6" fmla="*/ 5263531 h 5641173"/>
              <a:gd name="connsiteX7" fmla="*/ 11079616 w 11243827"/>
              <a:gd name="connsiteY7" fmla="*/ 5270380 h 5641173"/>
              <a:gd name="connsiteX8" fmla="*/ 11069641 w 11243827"/>
              <a:gd name="connsiteY8" fmla="*/ 5270884 h 5641173"/>
              <a:gd name="connsiteX9" fmla="*/ 11047377 w 11243827"/>
              <a:gd name="connsiteY9" fmla="*/ 5271051 h 5641173"/>
              <a:gd name="connsiteX10" fmla="*/ 10980705 w 11243827"/>
              <a:gd name="connsiteY10" fmla="*/ 5272951 h 5641173"/>
              <a:gd name="connsiteX11" fmla="*/ 10962514 w 11243827"/>
              <a:gd name="connsiteY11" fmla="*/ 5286084 h 5641173"/>
              <a:gd name="connsiteX12" fmla="*/ 10945307 w 11243827"/>
              <a:gd name="connsiteY12" fmla="*/ 5286290 h 5641173"/>
              <a:gd name="connsiteX13" fmla="*/ 10845516 w 11243827"/>
              <a:gd name="connsiteY13" fmla="*/ 5303894 h 5641173"/>
              <a:gd name="connsiteX14" fmla="*/ 10831795 w 11243827"/>
              <a:gd name="connsiteY14" fmla="*/ 5305210 h 5641173"/>
              <a:gd name="connsiteX15" fmla="*/ 10824365 w 11243827"/>
              <a:gd name="connsiteY15" fmla="*/ 5311111 h 5641173"/>
              <a:gd name="connsiteX16" fmla="*/ 10797756 w 11243827"/>
              <a:gd name="connsiteY16" fmla="*/ 5312285 h 5641173"/>
              <a:gd name="connsiteX17" fmla="*/ 10796525 w 11243827"/>
              <a:gd name="connsiteY17" fmla="*/ 5315645 h 5641173"/>
              <a:gd name="connsiteX18" fmla="*/ 10709063 w 11243827"/>
              <a:gd name="connsiteY18" fmla="*/ 5344492 h 5641173"/>
              <a:gd name="connsiteX19" fmla="*/ 10694078 w 11243827"/>
              <a:gd name="connsiteY19" fmla="*/ 5349258 h 5641173"/>
              <a:gd name="connsiteX20" fmla="*/ 10681131 w 11243827"/>
              <a:gd name="connsiteY20" fmla="*/ 5347812 h 5641173"/>
              <a:gd name="connsiteX21" fmla="*/ 10609448 w 11243827"/>
              <a:gd name="connsiteY21" fmla="*/ 5351931 h 5641173"/>
              <a:gd name="connsiteX22" fmla="*/ 10592397 w 11243827"/>
              <a:gd name="connsiteY22" fmla="*/ 5349402 h 5641173"/>
              <a:gd name="connsiteX23" fmla="*/ 10585227 w 11243827"/>
              <a:gd name="connsiteY23" fmla="*/ 5344063 h 5641173"/>
              <a:gd name="connsiteX24" fmla="*/ 10557472 w 11243827"/>
              <a:gd name="connsiteY24" fmla="*/ 5354151 h 5641173"/>
              <a:gd name="connsiteX25" fmla="*/ 10514646 w 11243827"/>
              <a:gd name="connsiteY25" fmla="*/ 5361064 h 5641173"/>
              <a:gd name="connsiteX26" fmla="*/ 10494292 w 11243827"/>
              <a:gd name="connsiteY26" fmla="*/ 5366054 h 5641173"/>
              <a:gd name="connsiteX27" fmla="*/ 10477869 w 11243827"/>
              <a:gd name="connsiteY27" fmla="*/ 5363025 h 5641173"/>
              <a:gd name="connsiteX28" fmla="*/ 10384411 w 11243827"/>
              <a:gd name="connsiteY28" fmla="*/ 5362257 h 5641173"/>
              <a:gd name="connsiteX29" fmla="*/ 10362921 w 11243827"/>
              <a:gd name="connsiteY29" fmla="*/ 5357444 h 5641173"/>
              <a:gd name="connsiteX30" fmla="*/ 10352736 w 11243827"/>
              <a:gd name="connsiteY30" fmla="*/ 5347851 h 5641173"/>
              <a:gd name="connsiteX31" fmla="*/ 10344754 w 11243827"/>
              <a:gd name="connsiteY31" fmla="*/ 5351272 h 5641173"/>
              <a:gd name="connsiteX32" fmla="*/ 10288226 w 11243827"/>
              <a:gd name="connsiteY32" fmla="*/ 5351613 h 5641173"/>
              <a:gd name="connsiteX33" fmla="*/ 10251350 w 11243827"/>
              <a:gd name="connsiteY33" fmla="*/ 5352711 h 5641173"/>
              <a:gd name="connsiteX34" fmla="*/ 10249108 w 11243827"/>
              <a:gd name="connsiteY34" fmla="*/ 5365881 h 5641173"/>
              <a:gd name="connsiteX35" fmla="*/ 10216272 w 11243827"/>
              <a:gd name="connsiteY35" fmla="*/ 5370573 h 5641173"/>
              <a:gd name="connsiteX36" fmla="*/ 10181278 w 11243827"/>
              <a:gd name="connsiteY36" fmla="*/ 5362119 h 5641173"/>
              <a:gd name="connsiteX37" fmla="*/ 10140033 w 11243827"/>
              <a:gd name="connsiteY37" fmla="*/ 5363304 h 5641173"/>
              <a:gd name="connsiteX38" fmla="*/ 10115353 w 11243827"/>
              <a:gd name="connsiteY38" fmla="*/ 5363869 h 5641173"/>
              <a:gd name="connsiteX39" fmla="*/ 10050578 w 11243827"/>
              <a:gd name="connsiteY39" fmla="*/ 5376153 h 5641173"/>
              <a:gd name="connsiteX40" fmla="*/ 9945478 w 11243827"/>
              <a:gd name="connsiteY40" fmla="*/ 5422859 h 5641173"/>
              <a:gd name="connsiteX41" fmla="*/ 9912481 w 11243827"/>
              <a:gd name="connsiteY41" fmla="*/ 5429477 h 5641173"/>
              <a:gd name="connsiteX42" fmla="*/ 9906713 w 11243827"/>
              <a:gd name="connsiteY42" fmla="*/ 5426784 h 5641173"/>
              <a:gd name="connsiteX43" fmla="*/ 9742436 w 11243827"/>
              <a:gd name="connsiteY43" fmla="*/ 5454834 h 5641173"/>
              <a:gd name="connsiteX44" fmla="*/ 9713044 w 11243827"/>
              <a:gd name="connsiteY44" fmla="*/ 5456476 h 5641173"/>
              <a:gd name="connsiteX45" fmla="*/ 9691033 w 11243827"/>
              <a:gd name="connsiteY45" fmla="*/ 5455451 h 5641173"/>
              <a:gd name="connsiteX46" fmla="*/ 9638355 w 11243827"/>
              <a:gd name="connsiteY46" fmla="*/ 5464794 h 5641173"/>
              <a:gd name="connsiteX47" fmla="*/ 9552434 w 11243827"/>
              <a:gd name="connsiteY47" fmla="*/ 5485280 h 5641173"/>
              <a:gd name="connsiteX48" fmla="*/ 9533883 w 11243827"/>
              <a:gd name="connsiteY48" fmla="*/ 5488516 h 5641173"/>
              <a:gd name="connsiteX49" fmla="*/ 9516916 w 11243827"/>
              <a:gd name="connsiteY49" fmla="*/ 5486828 h 5641173"/>
              <a:gd name="connsiteX50" fmla="*/ 9512093 w 11243827"/>
              <a:gd name="connsiteY50" fmla="*/ 5482541 h 5641173"/>
              <a:gd name="connsiteX51" fmla="*/ 9501725 w 11243827"/>
              <a:gd name="connsiteY51" fmla="*/ 5483603 h 5641173"/>
              <a:gd name="connsiteX52" fmla="*/ 9498754 w 11243827"/>
              <a:gd name="connsiteY52" fmla="*/ 5482951 h 5641173"/>
              <a:gd name="connsiteX53" fmla="*/ 9481932 w 11243827"/>
              <a:gd name="connsiteY53" fmla="*/ 5480151 h 5641173"/>
              <a:gd name="connsiteX54" fmla="*/ 9451321 w 11243827"/>
              <a:gd name="connsiteY54" fmla="*/ 5497375 h 5641173"/>
              <a:gd name="connsiteX55" fmla="*/ 9409298 w 11243827"/>
              <a:gd name="connsiteY55" fmla="*/ 5499478 h 5641173"/>
              <a:gd name="connsiteX56" fmla="*/ 9303056 w 11243827"/>
              <a:gd name="connsiteY56" fmla="*/ 5519093 h 5641173"/>
              <a:gd name="connsiteX57" fmla="*/ 9229078 w 11243827"/>
              <a:gd name="connsiteY57" fmla="*/ 5524154 h 5641173"/>
              <a:gd name="connsiteX58" fmla="*/ 9165105 w 11243827"/>
              <a:gd name="connsiteY58" fmla="*/ 5532892 h 5641173"/>
              <a:gd name="connsiteX59" fmla="*/ 9077301 w 11243827"/>
              <a:gd name="connsiteY59" fmla="*/ 5580356 h 5641173"/>
              <a:gd name="connsiteX60" fmla="*/ 8960065 w 11243827"/>
              <a:gd name="connsiteY60" fmla="*/ 5597982 h 5641173"/>
              <a:gd name="connsiteX61" fmla="*/ 8953536 w 11243827"/>
              <a:gd name="connsiteY61" fmla="*/ 5606638 h 5641173"/>
              <a:gd name="connsiteX62" fmla="*/ 8943907 w 11243827"/>
              <a:gd name="connsiteY62" fmla="*/ 5612541 h 5641173"/>
              <a:gd name="connsiteX63" fmla="*/ 8942046 w 11243827"/>
              <a:gd name="connsiteY63" fmla="*/ 5612112 h 5641173"/>
              <a:gd name="connsiteX64" fmla="*/ 8928824 w 11243827"/>
              <a:gd name="connsiteY64" fmla="*/ 5615549 h 5641173"/>
              <a:gd name="connsiteX65" fmla="*/ 8927294 w 11243827"/>
              <a:gd name="connsiteY65" fmla="*/ 5618607 h 5641173"/>
              <a:gd name="connsiteX66" fmla="*/ 8918651 w 11243827"/>
              <a:gd name="connsiteY66" fmla="*/ 5621688 h 5641173"/>
              <a:gd name="connsiteX67" fmla="*/ 8902772 w 11243827"/>
              <a:gd name="connsiteY67" fmla="*/ 5629703 h 5641173"/>
              <a:gd name="connsiteX68" fmla="*/ 8898724 w 11243827"/>
              <a:gd name="connsiteY68" fmla="*/ 5629379 h 5641173"/>
              <a:gd name="connsiteX69" fmla="*/ 8873099 w 11243827"/>
              <a:gd name="connsiteY69" fmla="*/ 5638628 h 5641173"/>
              <a:gd name="connsiteX70" fmla="*/ 8872234 w 11243827"/>
              <a:gd name="connsiteY70" fmla="*/ 5637889 h 5641173"/>
              <a:gd name="connsiteX71" fmla="*/ 8862777 w 11243827"/>
              <a:gd name="connsiteY71" fmla="*/ 5636711 h 5641173"/>
              <a:gd name="connsiteX72" fmla="*/ 8845869 w 11243827"/>
              <a:gd name="connsiteY72" fmla="*/ 5636436 h 5641173"/>
              <a:gd name="connsiteX73" fmla="*/ 8800548 w 11243827"/>
              <a:gd name="connsiteY73" fmla="*/ 5625084 h 5641173"/>
              <a:gd name="connsiteX74" fmla="*/ 8773774 w 11243827"/>
              <a:gd name="connsiteY74" fmla="*/ 5634630 h 5641173"/>
              <a:gd name="connsiteX75" fmla="*/ 8698255 w 11243827"/>
              <a:gd name="connsiteY75" fmla="*/ 5636083 h 5641173"/>
              <a:gd name="connsiteX76" fmla="*/ 8619167 w 11243827"/>
              <a:gd name="connsiteY76" fmla="*/ 5619130 h 5641173"/>
              <a:gd name="connsiteX77" fmla="*/ 8539822 w 11243827"/>
              <a:gd name="connsiteY77" fmla="*/ 5616905 h 5641173"/>
              <a:gd name="connsiteX78" fmla="*/ 8511094 w 11243827"/>
              <a:gd name="connsiteY78" fmla="*/ 5617360 h 5641173"/>
              <a:gd name="connsiteX79" fmla="*/ 8459886 w 11243827"/>
              <a:gd name="connsiteY79" fmla="*/ 5612612 h 5641173"/>
              <a:gd name="connsiteX80" fmla="*/ 8436432 w 11243827"/>
              <a:gd name="connsiteY80" fmla="*/ 5606990 h 5641173"/>
              <a:gd name="connsiteX81" fmla="*/ 8435403 w 11243827"/>
              <a:gd name="connsiteY81" fmla="*/ 5607336 h 5641173"/>
              <a:gd name="connsiteX82" fmla="*/ 8433307 w 11243827"/>
              <a:gd name="connsiteY82" fmla="*/ 5604917 h 5641173"/>
              <a:gd name="connsiteX83" fmla="*/ 8428968 w 11243827"/>
              <a:gd name="connsiteY83" fmla="*/ 5603796 h 5641173"/>
              <a:gd name="connsiteX84" fmla="*/ 8417124 w 11243827"/>
              <a:gd name="connsiteY84" fmla="*/ 5604518 h 5641173"/>
              <a:gd name="connsiteX85" fmla="*/ 8412669 w 11243827"/>
              <a:gd name="connsiteY85" fmla="*/ 5605413 h 5641173"/>
              <a:gd name="connsiteX86" fmla="*/ 8406152 w 11243827"/>
              <a:gd name="connsiteY86" fmla="*/ 5605396 h 5641173"/>
              <a:gd name="connsiteX87" fmla="*/ 8405989 w 11243827"/>
              <a:gd name="connsiteY87" fmla="*/ 5605197 h 5641173"/>
              <a:gd name="connsiteX88" fmla="*/ 8399884 w 11243827"/>
              <a:gd name="connsiteY88" fmla="*/ 5605568 h 5641173"/>
              <a:gd name="connsiteX89" fmla="*/ 8370014 w 11243827"/>
              <a:gd name="connsiteY89" fmla="*/ 5609900 h 5641173"/>
              <a:gd name="connsiteX90" fmla="*/ 8330544 w 11243827"/>
              <a:gd name="connsiteY90" fmla="*/ 5590964 h 5641173"/>
              <a:gd name="connsiteX91" fmla="*/ 8314221 w 11243827"/>
              <a:gd name="connsiteY91" fmla="*/ 5587682 h 5641173"/>
              <a:gd name="connsiteX92" fmla="*/ 8305502 w 11243827"/>
              <a:gd name="connsiteY92" fmla="*/ 5584868 h 5641173"/>
              <a:gd name="connsiteX93" fmla="*/ 8304962 w 11243827"/>
              <a:gd name="connsiteY93" fmla="*/ 5584007 h 5641173"/>
              <a:gd name="connsiteX94" fmla="*/ 8276324 w 11243827"/>
              <a:gd name="connsiteY94" fmla="*/ 5588260 h 5641173"/>
              <a:gd name="connsiteX95" fmla="*/ 8272522 w 11243827"/>
              <a:gd name="connsiteY95" fmla="*/ 5587226 h 5641173"/>
              <a:gd name="connsiteX96" fmla="*/ 8253857 w 11243827"/>
              <a:gd name="connsiteY96" fmla="*/ 5592043 h 5641173"/>
              <a:gd name="connsiteX97" fmla="*/ 8244212 w 11243827"/>
              <a:gd name="connsiteY97" fmla="*/ 5593439 h 5641173"/>
              <a:gd name="connsiteX98" fmla="*/ 8241488 w 11243827"/>
              <a:gd name="connsiteY98" fmla="*/ 5596085 h 5641173"/>
              <a:gd name="connsiteX99" fmla="*/ 8227256 w 11243827"/>
              <a:gd name="connsiteY99" fmla="*/ 5597005 h 5641173"/>
              <a:gd name="connsiteX100" fmla="*/ 8225619 w 11243827"/>
              <a:gd name="connsiteY100" fmla="*/ 5596262 h 5641173"/>
              <a:gd name="connsiteX101" fmla="*/ 8213882 w 11243827"/>
              <a:gd name="connsiteY101" fmla="*/ 5600179 h 5641173"/>
              <a:gd name="connsiteX102" fmla="*/ 8204045 w 11243827"/>
              <a:gd name="connsiteY102" fmla="*/ 5607275 h 5641173"/>
              <a:gd name="connsiteX103" fmla="*/ 8082989 w 11243827"/>
              <a:gd name="connsiteY103" fmla="*/ 5603160 h 5641173"/>
              <a:gd name="connsiteX104" fmla="*/ 7976942 w 11243827"/>
              <a:gd name="connsiteY104" fmla="*/ 5598455 h 5641173"/>
              <a:gd name="connsiteX105" fmla="*/ 7950121 w 11243827"/>
              <a:gd name="connsiteY105" fmla="*/ 5590893 h 5641173"/>
              <a:gd name="connsiteX106" fmla="*/ 7727691 w 11243827"/>
              <a:gd name="connsiteY106" fmla="*/ 5621064 h 5641173"/>
              <a:gd name="connsiteX107" fmla="*/ 7685998 w 11243827"/>
              <a:gd name="connsiteY107" fmla="*/ 5615564 h 5641173"/>
              <a:gd name="connsiteX108" fmla="*/ 7649302 w 11243827"/>
              <a:gd name="connsiteY108" fmla="*/ 5626541 h 5641173"/>
              <a:gd name="connsiteX109" fmla="*/ 7634083 w 11243827"/>
              <a:gd name="connsiteY109" fmla="*/ 5620862 h 5641173"/>
              <a:gd name="connsiteX110" fmla="*/ 7631455 w 11243827"/>
              <a:gd name="connsiteY110" fmla="*/ 5619708 h 5641173"/>
              <a:gd name="connsiteX111" fmla="*/ 7620952 w 11243827"/>
              <a:gd name="connsiteY111" fmla="*/ 5618872 h 5641173"/>
              <a:gd name="connsiteX112" fmla="*/ 7617992 w 11243827"/>
              <a:gd name="connsiteY112" fmla="*/ 5613914 h 5641173"/>
              <a:gd name="connsiteX113" fmla="*/ 7602182 w 11243827"/>
              <a:gd name="connsiteY113" fmla="*/ 5609271 h 5641173"/>
              <a:gd name="connsiteX114" fmla="*/ 7582847 w 11243827"/>
              <a:gd name="connsiteY114" fmla="*/ 5609047 h 5641173"/>
              <a:gd name="connsiteX115" fmla="*/ 7514158 w 11243827"/>
              <a:gd name="connsiteY115" fmla="*/ 5607737 h 5641173"/>
              <a:gd name="connsiteX116" fmla="*/ 7502955 w 11243827"/>
              <a:gd name="connsiteY116" fmla="*/ 5610415 h 5641173"/>
              <a:gd name="connsiteX117" fmla="*/ 7466391 w 11243827"/>
              <a:gd name="connsiteY117" fmla="*/ 5605949 h 5641173"/>
              <a:gd name="connsiteX118" fmla="*/ 7433806 w 11243827"/>
              <a:gd name="connsiteY118" fmla="*/ 5604945 h 5641173"/>
              <a:gd name="connsiteX119" fmla="*/ 7412693 w 11243827"/>
              <a:gd name="connsiteY119" fmla="*/ 5607075 h 5641173"/>
              <a:gd name="connsiteX120" fmla="*/ 7407159 w 11243827"/>
              <a:gd name="connsiteY120" fmla="*/ 5605310 h 5641173"/>
              <a:gd name="connsiteX121" fmla="*/ 7385900 w 11243827"/>
              <a:gd name="connsiteY121" fmla="*/ 5604171 h 5641173"/>
              <a:gd name="connsiteX122" fmla="*/ 7375071 w 11243827"/>
              <a:gd name="connsiteY122" fmla="*/ 5606788 h 5641173"/>
              <a:gd name="connsiteX123" fmla="*/ 7364382 w 11243827"/>
              <a:gd name="connsiteY123" fmla="*/ 5600762 h 5641173"/>
              <a:gd name="connsiteX124" fmla="*/ 7361770 w 11243827"/>
              <a:gd name="connsiteY124" fmla="*/ 5596347 h 5641173"/>
              <a:gd name="connsiteX125" fmla="*/ 7346641 w 11243827"/>
              <a:gd name="connsiteY125" fmla="*/ 5598329 h 5641173"/>
              <a:gd name="connsiteX126" fmla="*/ 7334238 w 11243827"/>
              <a:gd name="connsiteY126" fmla="*/ 5594014 h 5641173"/>
              <a:gd name="connsiteX127" fmla="*/ 7323426 w 11243827"/>
              <a:gd name="connsiteY127" fmla="*/ 5596835 h 5641173"/>
              <a:gd name="connsiteX128" fmla="*/ 7318938 w 11243827"/>
              <a:gd name="connsiteY128" fmla="*/ 5596200 h 5641173"/>
              <a:gd name="connsiteX129" fmla="*/ 7307784 w 11243827"/>
              <a:gd name="connsiteY129" fmla="*/ 5594065 h 5641173"/>
              <a:gd name="connsiteX130" fmla="*/ 7288540 w 11243827"/>
              <a:gd name="connsiteY130" fmla="*/ 5589320 h 5641173"/>
              <a:gd name="connsiteX131" fmla="*/ 7282537 w 11243827"/>
              <a:gd name="connsiteY131" fmla="*/ 5588660 h 5641173"/>
              <a:gd name="connsiteX132" fmla="*/ 7269466 w 11243827"/>
              <a:gd name="connsiteY132" fmla="*/ 5581404 h 5641173"/>
              <a:gd name="connsiteX133" fmla="*/ 7244165 w 11243827"/>
              <a:gd name="connsiteY133" fmla="*/ 5575200 h 5641173"/>
              <a:gd name="connsiteX134" fmla="*/ 7199619 w 11243827"/>
              <a:gd name="connsiteY134" fmla="*/ 5553550 h 5641173"/>
              <a:gd name="connsiteX135" fmla="*/ 7173434 w 11243827"/>
              <a:gd name="connsiteY135" fmla="*/ 5543219 h 5641173"/>
              <a:gd name="connsiteX136" fmla="*/ 7155718 w 11243827"/>
              <a:gd name="connsiteY136" fmla="*/ 5533697 h 5641173"/>
              <a:gd name="connsiteX137" fmla="*/ 7103430 w 11243827"/>
              <a:gd name="connsiteY137" fmla="*/ 5520249 h 5641173"/>
              <a:gd name="connsiteX138" fmla="*/ 7013746 w 11243827"/>
              <a:gd name="connsiteY138" fmla="*/ 5502470 h 5641173"/>
              <a:gd name="connsiteX139" fmla="*/ 6995379 w 11243827"/>
              <a:gd name="connsiteY139" fmla="*/ 5497693 h 5641173"/>
              <a:gd name="connsiteX140" fmla="*/ 6982475 w 11243827"/>
              <a:gd name="connsiteY140" fmla="*/ 5489641 h 5641173"/>
              <a:gd name="connsiteX141" fmla="*/ 6981994 w 11243827"/>
              <a:gd name="connsiteY141" fmla="*/ 5484335 h 5641173"/>
              <a:gd name="connsiteX142" fmla="*/ 6972355 w 11243827"/>
              <a:gd name="connsiteY142" fmla="*/ 5481074 h 5641173"/>
              <a:gd name="connsiteX143" fmla="*/ 6970394 w 11243827"/>
              <a:gd name="connsiteY143" fmla="*/ 5479383 h 5641173"/>
              <a:gd name="connsiteX144" fmla="*/ 6958543 w 11243827"/>
              <a:gd name="connsiteY144" fmla="*/ 5470507 h 5641173"/>
              <a:gd name="connsiteX145" fmla="*/ 6918276 w 11243827"/>
              <a:gd name="connsiteY145" fmla="*/ 5472034 h 5641173"/>
              <a:gd name="connsiteX146" fmla="*/ 6881046 w 11243827"/>
              <a:gd name="connsiteY146" fmla="*/ 5457070 h 5641173"/>
              <a:gd name="connsiteX147" fmla="*/ 6752164 w 11243827"/>
              <a:gd name="connsiteY147" fmla="*/ 5425021 h 5641173"/>
              <a:gd name="connsiteX148" fmla="*/ 6724964 w 11243827"/>
              <a:gd name="connsiteY148" fmla="*/ 5414071 h 5641173"/>
              <a:gd name="connsiteX149" fmla="*/ 6683286 w 11243827"/>
              <a:gd name="connsiteY149" fmla="*/ 5432830 h 5641173"/>
              <a:gd name="connsiteX150" fmla="*/ 6644277 w 11243827"/>
              <a:gd name="connsiteY150" fmla="*/ 5429684 h 5641173"/>
              <a:gd name="connsiteX151" fmla="*/ 6532914 w 11243827"/>
              <a:gd name="connsiteY151" fmla="*/ 5431205 h 5641173"/>
              <a:gd name="connsiteX152" fmla="*/ 6307459 w 11243827"/>
              <a:gd name="connsiteY152" fmla="*/ 5467087 h 5641173"/>
              <a:gd name="connsiteX153" fmla="*/ 6196243 w 11243827"/>
              <a:gd name="connsiteY153" fmla="*/ 5515042 h 5641173"/>
              <a:gd name="connsiteX154" fmla="*/ 6099124 w 11243827"/>
              <a:gd name="connsiteY154" fmla="*/ 5516848 h 5641173"/>
              <a:gd name="connsiteX155" fmla="*/ 6016077 w 11243827"/>
              <a:gd name="connsiteY155" fmla="*/ 5528642 h 5641173"/>
              <a:gd name="connsiteX156" fmla="*/ 6004389 w 11243827"/>
              <a:gd name="connsiteY156" fmla="*/ 5531206 h 5641173"/>
              <a:gd name="connsiteX157" fmla="*/ 5933945 w 11243827"/>
              <a:gd name="connsiteY157" fmla="*/ 5538840 h 5641173"/>
              <a:gd name="connsiteX158" fmla="*/ 5883936 w 11243827"/>
              <a:gd name="connsiteY158" fmla="*/ 5553807 h 5641173"/>
              <a:gd name="connsiteX159" fmla="*/ 5798331 w 11243827"/>
              <a:gd name="connsiteY159" fmla="*/ 5564248 h 5641173"/>
              <a:gd name="connsiteX160" fmla="*/ 5712738 w 11243827"/>
              <a:gd name="connsiteY160" fmla="*/ 5573120 h 5641173"/>
              <a:gd name="connsiteX161" fmla="*/ 5681342 w 11243827"/>
              <a:gd name="connsiteY161" fmla="*/ 5575621 h 5641173"/>
              <a:gd name="connsiteX162" fmla="*/ 5627167 w 11243827"/>
              <a:gd name="connsiteY162" fmla="*/ 5583215 h 5641173"/>
              <a:gd name="connsiteX163" fmla="*/ 5591414 w 11243827"/>
              <a:gd name="connsiteY163" fmla="*/ 5587695 h 5641173"/>
              <a:gd name="connsiteX164" fmla="*/ 5583028 w 11243827"/>
              <a:gd name="connsiteY164" fmla="*/ 5580877 h 5641173"/>
              <a:gd name="connsiteX165" fmla="*/ 5549426 w 11243827"/>
              <a:gd name="connsiteY165" fmla="*/ 5582858 h 5641173"/>
              <a:gd name="connsiteX166" fmla="*/ 5519999 w 11243827"/>
              <a:gd name="connsiteY166" fmla="*/ 5592246 h 5641173"/>
              <a:gd name="connsiteX167" fmla="*/ 5480028 w 11243827"/>
              <a:gd name="connsiteY167" fmla="*/ 5597282 h 5641173"/>
              <a:gd name="connsiteX168" fmla="*/ 5456175 w 11243827"/>
              <a:gd name="connsiteY168" fmla="*/ 5600371 h 5641173"/>
              <a:gd name="connsiteX169" fmla="*/ 5388463 w 11243827"/>
              <a:gd name="connsiteY169" fmla="*/ 5602638 h 5641173"/>
              <a:gd name="connsiteX170" fmla="*/ 5265898 w 11243827"/>
              <a:gd name="connsiteY170" fmla="*/ 5591830 h 5641173"/>
              <a:gd name="connsiteX171" fmla="*/ 5231231 w 11243827"/>
              <a:gd name="connsiteY171" fmla="*/ 5592790 h 5641173"/>
              <a:gd name="connsiteX172" fmla="*/ 5226996 w 11243827"/>
              <a:gd name="connsiteY172" fmla="*/ 5595040 h 5641173"/>
              <a:gd name="connsiteX173" fmla="*/ 5175988 w 11243827"/>
              <a:gd name="connsiteY173" fmla="*/ 5588131 h 5641173"/>
              <a:gd name="connsiteX174" fmla="*/ 5107470 w 11243827"/>
              <a:gd name="connsiteY174" fmla="*/ 5594771 h 5641173"/>
              <a:gd name="connsiteX175" fmla="*/ 5027868 w 11243827"/>
              <a:gd name="connsiteY175" fmla="*/ 5605624 h 5641173"/>
              <a:gd name="connsiteX176" fmla="*/ 5007324 w 11243827"/>
              <a:gd name="connsiteY176" fmla="*/ 5609209 h 5641173"/>
              <a:gd name="connsiteX177" fmla="*/ 4952559 w 11243827"/>
              <a:gd name="connsiteY177" fmla="*/ 5611402 h 5641173"/>
              <a:gd name="connsiteX178" fmla="*/ 4826081 w 11243827"/>
              <a:gd name="connsiteY178" fmla="*/ 5616191 h 5641173"/>
              <a:gd name="connsiteX179" fmla="*/ 4823501 w 11243827"/>
              <a:gd name="connsiteY179" fmla="*/ 5619174 h 5641173"/>
              <a:gd name="connsiteX180" fmla="*/ 4813093 w 11243827"/>
              <a:gd name="connsiteY180" fmla="*/ 5620026 h 5641173"/>
              <a:gd name="connsiteX181" fmla="*/ 4810563 w 11243827"/>
              <a:gd name="connsiteY181" fmla="*/ 5620787 h 5641173"/>
              <a:gd name="connsiteX182" fmla="*/ 4795818 w 11243827"/>
              <a:gd name="connsiteY182" fmla="*/ 5624618 h 5641173"/>
              <a:gd name="connsiteX183" fmla="*/ 4758404 w 11243827"/>
              <a:gd name="connsiteY183" fmla="*/ 5619510 h 5641173"/>
              <a:gd name="connsiteX184" fmla="*/ 4717254 w 11243827"/>
              <a:gd name="connsiteY184" fmla="*/ 5624155 h 5641173"/>
              <a:gd name="connsiteX185" fmla="*/ 4591958 w 11243827"/>
              <a:gd name="connsiteY185" fmla="*/ 5624710 h 5641173"/>
              <a:gd name="connsiteX186" fmla="*/ 4476215 w 11243827"/>
              <a:gd name="connsiteY186" fmla="*/ 5628210 h 5641173"/>
              <a:gd name="connsiteX187" fmla="*/ 4425193 w 11243827"/>
              <a:gd name="connsiteY187" fmla="*/ 5627414 h 5641173"/>
              <a:gd name="connsiteX188" fmla="*/ 4383866 w 11243827"/>
              <a:gd name="connsiteY188" fmla="*/ 5626546 h 5641173"/>
              <a:gd name="connsiteX189" fmla="*/ 4385596 w 11243827"/>
              <a:gd name="connsiteY189" fmla="*/ 5634646 h 5641173"/>
              <a:gd name="connsiteX190" fmla="*/ 4360864 w 11243827"/>
              <a:gd name="connsiteY190" fmla="*/ 5641173 h 5641173"/>
              <a:gd name="connsiteX191" fmla="*/ 4328321 w 11243827"/>
              <a:gd name="connsiteY191" fmla="*/ 5626332 h 5641173"/>
              <a:gd name="connsiteX192" fmla="*/ 4309842 w 11243827"/>
              <a:gd name="connsiteY192" fmla="*/ 5626471 h 5641173"/>
              <a:gd name="connsiteX193" fmla="*/ 4277424 w 11243827"/>
              <a:gd name="connsiteY193" fmla="*/ 5631598 h 5641173"/>
              <a:gd name="connsiteX194" fmla="*/ 4266627 w 11243827"/>
              <a:gd name="connsiteY194" fmla="*/ 5633969 h 5641173"/>
              <a:gd name="connsiteX195" fmla="*/ 4185525 w 11243827"/>
              <a:gd name="connsiteY195" fmla="*/ 5617508 h 5641173"/>
              <a:gd name="connsiteX196" fmla="*/ 4177617 w 11243827"/>
              <a:gd name="connsiteY196" fmla="*/ 5610903 h 5641173"/>
              <a:gd name="connsiteX197" fmla="*/ 4136948 w 11243827"/>
              <a:gd name="connsiteY197" fmla="*/ 5608031 h 5641173"/>
              <a:gd name="connsiteX198" fmla="*/ 4132323 w 11243827"/>
              <a:gd name="connsiteY198" fmla="*/ 5609784 h 5641173"/>
              <a:gd name="connsiteX199" fmla="*/ 4098620 w 11243827"/>
              <a:gd name="connsiteY199" fmla="*/ 5599672 h 5641173"/>
              <a:gd name="connsiteX200" fmla="*/ 3963475 w 11243827"/>
              <a:gd name="connsiteY200" fmla="*/ 5581841 h 5641173"/>
              <a:gd name="connsiteX201" fmla="*/ 3703613 w 11243827"/>
              <a:gd name="connsiteY201" fmla="*/ 5572482 h 5641173"/>
              <a:gd name="connsiteX202" fmla="*/ 3432987 w 11243827"/>
              <a:gd name="connsiteY202" fmla="*/ 5545768 h 5641173"/>
              <a:gd name="connsiteX203" fmla="*/ 3176381 w 11243827"/>
              <a:gd name="connsiteY203" fmla="*/ 5556110 h 5641173"/>
              <a:gd name="connsiteX204" fmla="*/ 2710156 w 11243827"/>
              <a:gd name="connsiteY204" fmla="*/ 5527517 h 5641173"/>
              <a:gd name="connsiteX205" fmla="*/ 2550206 w 11243827"/>
              <a:gd name="connsiteY205" fmla="*/ 5524958 h 5641173"/>
              <a:gd name="connsiteX206" fmla="*/ 2443041 w 11243827"/>
              <a:gd name="connsiteY206" fmla="*/ 5523990 h 5641173"/>
              <a:gd name="connsiteX207" fmla="*/ 2435613 w 11243827"/>
              <a:gd name="connsiteY207" fmla="*/ 5526704 h 5641173"/>
              <a:gd name="connsiteX208" fmla="*/ 2405682 w 11243827"/>
              <a:gd name="connsiteY208" fmla="*/ 5528307 h 5641173"/>
              <a:gd name="connsiteX209" fmla="*/ 2397487 w 11243827"/>
              <a:gd name="connsiteY209" fmla="*/ 5540337 h 5641173"/>
              <a:gd name="connsiteX210" fmla="*/ 2297454 w 11243827"/>
              <a:gd name="connsiteY210" fmla="*/ 5550765 h 5641173"/>
              <a:gd name="connsiteX211" fmla="*/ 2056700 w 11243827"/>
              <a:gd name="connsiteY211" fmla="*/ 5555489 h 5641173"/>
              <a:gd name="connsiteX212" fmla="*/ 1878530 w 11243827"/>
              <a:gd name="connsiteY212" fmla="*/ 5535330 h 5641173"/>
              <a:gd name="connsiteX213" fmla="*/ 1859292 w 11243827"/>
              <a:gd name="connsiteY213" fmla="*/ 5535461 h 5641173"/>
              <a:gd name="connsiteX214" fmla="*/ 1835626 w 11243827"/>
              <a:gd name="connsiteY214" fmla="*/ 5533793 h 5641173"/>
              <a:gd name="connsiteX215" fmla="*/ 1798939 w 11243827"/>
              <a:gd name="connsiteY215" fmla="*/ 5540285 h 5641173"/>
              <a:gd name="connsiteX216" fmla="*/ 1779046 w 11243827"/>
              <a:gd name="connsiteY216" fmla="*/ 5549949 h 5641173"/>
              <a:gd name="connsiteX217" fmla="*/ 1772421 w 11243827"/>
              <a:gd name="connsiteY217" fmla="*/ 5549018 h 5641173"/>
              <a:gd name="connsiteX218" fmla="*/ 1772052 w 11243827"/>
              <a:gd name="connsiteY218" fmla="*/ 5545689 h 5641173"/>
              <a:gd name="connsiteX219" fmla="*/ 1711543 w 11243827"/>
              <a:gd name="connsiteY219" fmla="*/ 5534558 h 5641173"/>
              <a:gd name="connsiteX220" fmla="*/ 1631462 w 11243827"/>
              <a:gd name="connsiteY220" fmla="*/ 5491807 h 5641173"/>
              <a:gd name="connsiteX221" fmla="*/ 1538763 w 11243827"/>
              <a:gd name="connsiteY221" fmla="*/ 5482781 h 5641173"/>
              <a:gd name="connsiteX222" fmla="*/ 1501533 w 11243827"/>
              <a:gd name="connsiteY222" fmla="*/ 5467817 h 5641173"/>
              <a:gd name="connsiteX223" fmla="*/ 1461266 w 11243827"/>
              <a:gd name="connsiteY223" fmla="*/ 5469343 h 5641173"/>
              <a:gd name="connsiteX224" fmla="*/ 1449415 w 11243827"/>
              <a:gd name="connsiteY224" fmla="*/ 5460467 h 5641173"/>
              <a:gd name="connsiteX225" fmla="*/ 1447454 w 11243827"/>
              <a:gd name="connsiteY225" fmla="*/ 5458776 h 5641173"/>
              <a:gd name="connsiteX226" fmla="*/ 1437814 w 11243827"/>
              <a:gd name="connsiteY226" fmla="*/ 5455515 h 5641173"/>
              <a:gd name="connsiteX227" fmla="*/ 1437334 w 11243827"/>
              <a:gd name="connsiteY227" fmla="*/ 5450209 h 5641173"/>
              <a:gd name="connsiteX228" fmla="*/ 1424429 w 11243827"/>
              <a:gd name="connsiteY228" fmla="*/ 5442157 h 5641173"/>
              <a:gd name="connsiteX229" fmla="*/ 1406063 w 11243827"/>
              <a:gd name="connsiteY229" fmla="*/ 5437380 h 5641173"/>
              <a:gd name="connsiteX230" fmla="*/ 1316379 w 11243827"/>
              <a:gd name="connsiteY230" fmla="*/ 5419601 h 5641173"/>
              <a:gd name="connsiteX231" fmla="*/ 1264090 w 11243827"/>
              <a:gd name="connsiteY231" fmla="*/ 5406153 h 5641173"/>
              <a:gd name="connsiteX232" fmla="*/ 1246374 w 11243827"/>
              <a:gd name="connsiteY232" fmla="*/ 5396631 h 5641173"/>
              <a:gd name="connsiteX233" fmla="*/ 1220190 w 11243827"/>
              <a:gd name="connsiteY233" fmla="*/ 5386301 h 5641173"/>
              <a:gd name="connsiteX234" fmla="*/ 1175643 w 11243827"/>
              <a:gd name="connsiteY234" fmla="*/ 5364651 h 5641173"/>
              <a:gd name="connsiteX235" fmla="*/ 1150342 w 11243827"/>
              <a:gd name="connsiteY235" fmla="*/ 5358447 h 5641173"/>
              <a:gd name="connsiteX236" fmla="*/ 1112024 w 11243827"/>
              <a:gd name="connsiteY236" fmla="*/ 5345786 h 5641173"/>
              <a:gd name="connsiteX237" fmla="*/ 1100870 w 11243827"/>
              <a:gd name="connsiteY237" fmla="*/ 5343651 h 5641173"/>
              <a:gd name="connsiteX238" fmla="*/ 1096383 w 11243827"/>
              <a:gd name="connsiteY238" fmla="*/ 5343015 h 5641173"/>
              <a:gd name="connsiteX239" fmla="*/ 1058039 w 11243827"/>
              <a:gd name="connsiteY239" fmla="*/ 5343504 h 5641173"/>
              <a:gd name="connsiteX240" fmla="*/ 1055426 w 11243827"/>
              <a:gd name="connsiteY240" fmla="*/ 5339088 h 5641173"/>
              <a:gd name="connsiteX241" fmla="*/ 1044738 w 11243827"/>
              <a:gd name="connsiteY241" fmla="*/ 5333063 h 5641173"/>
              <a:gd name="connsiteX242" fmla="*/ 1033909 w 11243827"/>
              <a:gd name="connsiteY242" fmla="*/ 5335680 h 5641173"/>
              <a:gd name="connsiteX243" fmla="*/ 1012649 w 11243827"/>
              <a:gd name="connsiteY243" fmla="*/ 5334541 h 5641173"/>
              <a:gd name="connsiteX244" fmla="*/ 1007115 w 11243827"/>
              <a:gd name="connsiteY244" fmla="*/ 5332775 h 5641173"/>
              <a:gd name="connsiteX245" fmla="*/ 987447 w 11243827"/>
              <a:gd name="connsiteY245" fmla="*/ 5346462 h 5641173"/>
              <a:gd name="connsiteX246" fmla="*/ 953418 w 11243827"/>
              <a:gd name="connsiteY246" fmla="*/ 5333901 h 5641173"/>
              <a:gd name="connsiteX247" fmla="*/ 916854 w 11243827"/>
              <a:gd name="connsiteY247" fmla="*/ 5329435 h 5641173"/>
              <a:gd name="connsiteX248" fmla="*/ 905651 w 11243827"/>
              <a:gd name="connsiteY248" fmla="*/ 5332114 h 5641173"/>
              <a:gd name="connsiteX249" fmla="*/ 838405 w 11243827"/>
              <a:gd name="connsiteY249" fmla="*/ 5339470 h 5641173"/>
              <a:gd name="connsiteX250" fmla="*/ 817627 w 11243827"/>
              <a:gd name="connsiteY250" fmla="*/ 5330580 h 5641173"/>
              <a:gd name="connsiteX251" fmla="*/ 801817 w 11243827"/>
              <a:gd name="connsiteY251" fmla="*/ 5325937 h 5641173"/>
              <a:gd name="connsiteX252" fmla="*/ 798857 w 11243827"/>
              <a:gd name="connsiteY252" fmla="*/ 5320979 h 5641173"/>
              <a:gd name="connsiteX253" fmla="*/ 788354 w 11243827"/>
              <a:gd name="connsiteY253" fmla="*/ 5320143 h 5641173"/>
              <a:gd name="connsiteX254" fmla="*/ 785726 w 11243827"/>
              <a:gd name="connsiteY254" fmla="*/ 5318989 h 5641173"/>
              <a:gd name="connsiteX255" fmla="*/ 770507 w 11243827"/>
              <a:gd name="connsiteY255" fmla="*/ 5313309 h 5641173"/>
              <a:gd name="connsiteX256" fmla="*/ 733810 w 11243827"/>
              <a:gd name="connsiteY256" fmla="*/ 5324286 h 5641173"/>
              <a:gd name="connsiteX257" fmla="*/ 692117 w 11243827"/>
              <a:gd name="connsiteY257" fmla="*/ 5318786 h 5641173"/>
              <a:gd name="connsiteX258" fmla="*/ 574943 w 11243827"/>
              <a:gd name="connsiteY258" fmla="*/ 5327578 h 5641173"/>
              <a:gd name="connsiteX259" fmla="*/ 441302 w 11243827"/>
              <a:gd name="connsiteY259" fmla="*/ 5307062 h 5641173"/>
              <a:gd name="connsiteX260" fmla="*/ 336819 w 11243827"/>
              <a:gd name="connsiteY260" fmla="*/ 5336690 h 5641173"/>
              <a:gd name="connsiteX261" fmla="*/ 270932 w 11243827"/>
              <a:gd name="connsiteY261" fmla="*/ 5345451 h 5641173"/>
              <a:gd name="connsiteX262" fmla="*/ 194189 w 11243827"/>
              <a:gd name="connsiteY262" fmla="*/ 5343588 h 5641173"/>
              <a:gd name="connsiteX263" fmla="*/ 192552 w 11243827"/>
              <a:gd name="connsiteY263" fmla="*/ 5342845 h 5641173"/>
              <a:gd name="connsiteX264" fmla="*/ 178320 w 11243827"/>
              <a:gd name="connsiteY264" fmla="*/ 5343766 h 5641173"/>
              <a:gd name="connsiteX265" fmla="*/ 175596 w 11243827"/>
              <a:gd name="connsiteY265" fmla="*/ 5346411 h 5641173"/>
              <a:gd name="connsiteX266" fmla="*/ 147287 w 11243827"/>
              <a:gd name="connsiteY266" fmla="*/ 5352625 h 5641173"/>
              <a:gd name="connsiteX267" fmla="*/ 114847 w 11243827"/>
              <a:gd name="connsiteY267" fmla="*/ 5355844 h 5641173"/>
              <a:gd name="connsiteX268" fmla="*/ 114306 w 11243827"/>
              <a:gd name="connsiteY268" fmla="*/ 5354983 h 5641173"/>
              <a:gd name="connsiteX269" fmla="*/ 89264 w 11243827"/>
              <a:gd name="connsiteY269" fmla="*/ 5348886 h 5641173"/>
              <a:gd name="connsiteX270" fmla="*/ 49794 w 11243827"/>
              <a:gd name="connsiteY270" fmla="*/ 5329950 h 5641173"/>
              <a:gd name="connsiteX271" fmla="*/ 19924 w 11243827"/>
              <a:gd name="connsiteY271" fmla="*/ 5334282 h 5641173"/>
              <a:gd name="connsiteX272" fmla="*/ 13819 w 11243827"/>
              <a:gd name="connsiteY272" fmla="*/ 5334653 h 5641173"/>
              <a:gd name="connsiteX273" fmla="*/ 13657 w 11243827"/>
              <a:gd name="connsiteY273" fmla="*/ 5334455 h 5641173"/>
              <a:gd name="connsiteX274" fmla="*/ 7139 w 11243827"/>
              <a:gd name="connsiteY274" fmla="*/ 5334438 h 5641173"/>
              <a:gd name="connsiteX275" fmla="*/ 2684 w 11243827"/>
              <a:gd name="connsiteY275" fmla="*/ 5335333 h 5641173"/>
              <a:gd name="connsiteX276" fmla="*/ 0 w 11243827"/>
              <a:gd name="connsiteY276" fmla="*/ 5335496 h 5641173"/>
              <a:gd name="connsiteX277" fmla="*/ 0 w 11243827"/>
              <a:gd name="connsiteY277" fmla="*/ 10592 h 5641173"/>
              <a:gd name="connsiteX278" fmla="*/ 11243827 w 11243827"/>
              <a:gd name="connsiteY278" fmla="*/ 0 h 5641173"/>
              <a:gd name="connsiteX0" fmla="*/ 11243827 w 11243827"/>
              <a:gd name="connsiteY0" fmla="*/ 0 h 5641173"/>
              <a:gd name="connsiteX1" fmla="*/ 11243827 w 11243827"/>
              <a:gd name="connsiteY1" fmla="*/ 5209610 h 5641173"/>
              <a:gd name="connsiteX2" fmla="*/ 11240675 w 11243827"/>
              <a:gd name="connsiteY2" fmla="*/ 5210442 h 5641173"/>
              <a:gd name="connsiteX3" fmla="*/ 11179959 w 11243827"/>
              <a:gd name="connsiteY3" fmla="*/ 5221199 h 5641173"/>
              <a:gd name="connsiteX4" fmla="*/ 11105493 w 11243827"/>
              <a:gd name="connsiteY4" fmla="*/ 5259905 h 5641173"/>
              <a:gd name="connsiteX5" fmla="*/ 11078640 w 11243827"/>
              <a:gd name="connsiteY5" fmla="*/ 5263531 h 5641173"/>
              <a:gd name="connsiteX6" fmla="*/ 11079616 w 11243827"/>
              <a:gd name="connsiteY6" fmla="*/ 5270380 h 5641173"/>
              <a:gd name="connsiteX7" fmla="*/ 11069641 w 11243827"/>
              <a:gd name="connsiteY7" fmla="*/ 5270884 h 5641173"/>
              <a:gd name="connsiteX8" fmla="*/ 11047377 w 11243827"/>
              <a:gd name="connsiteY8" fmla="*/ 5271051 h 5641173"/>
              <a:gd name="connsiteX9" fmla="*/ 10980705 w 11243827"/>
              <a:gd name="connsiteY9" fmla="*/ 5272951 h 5641173"/>
              <a:gd name="connsiteX10" fmla="*/ 10962514 w 11243827"/>
              <a:gd name="connsiteY10" fmla="*/ 5286084 h 5641173"/>
              <a:gd name="connsiteX11" fmla="*/ 10945307 w 11243827"/>
              <a:gd name="connsiteY11" fmla="*/ 5286290 h 5641173"/>
              <a:gd name="connsiteX12" fmla="*/ 10845516 w 11243827"/>
              <a:gd name="connsiteY12" fmla="*/ 5303894 h 5641173"/>
              <a:gd name="connsiteX13" fmla="*/ 10831795 w 11243827"/>
              <a:gd name="connsiteY13" fmla="*/ 5305210 h 5641173"/>
              <a:gd name="connsiteX14" fmla="*/ 10824365 w 11243827"/>
              <a:gd name="connsiteY14" fmla="*/ 5311111 h 5641173"/>
              <a:gd name="connsiteX15" fmla="*/ 10797756 w 11243827"/>
              <a:gd name="connsiteY15" fmla="*/ 5312285 h 5641173"/>
              <a:gd name="connsiteX16" fmla="*/ 10796525 w 11243827"/>
              <a:gd name="connsiteY16" fmla="*/ 5315645 h 5641173"/>
              <a:gd name="connsiteX17" fmla="*/ 10709063 w 11243827"/>
              <a:gd name="connsiteY17" fmla="*/ 5344492 h 5641173"/>
              <a:gd name="connsiteX18" fmla="*/ 10694078 w 11243827"/>
              <a:gd name="connsiteY18" fmla="*/ 5349258 h 5641173"/>
              <a:gd name="connsiteX19" fmla="*/ 10681131 w 11243827"/>
              <a:gd name="connsiteY19" fmla="*/ 5347812 h 5641173"/>
              <a:gd name="connsiteX20" fmla="*/ 10609448 w 11243827"/>
              <a:gd name="connsiteY20" fmla="*/ 5351931 h 5641173"/>
              <a:gd name="connsiteX21" fmla="*/ 10592397 w 11243827"/>
              <a:gd name="connsiteY21" fmla="*/ 5349402 h 5641173"/>
              <a:gd name="connsiteX22" fmla="*/ 10585227 w 11243827"/>
              <a:gd name="connsiteY22" fmla="*/ 5344063 h 5641173"/>
              <a:gd name="connsiteX23" fmla="*/ 10557472 w 11243827"/>
              <a:gd name="connsiteY23" fmla="*/ 5354151 h 5641173"/>
              <a:gd name="connsiteX24" fmla="*/ 10514646 w 11243827"/>
              <a:gd name="connsiteY24" fmla="*/ 5361064 h 5641173"/>
              <a:gd name="connsiteX25" fmla="*/ 10494292 w 11243827"/>
              <a:gd name="connsiteY25" fmla="*/ 5366054 h 5641173"/>
              <a:gd name="connsiteX26" fmla="*/ 10477869 w 11243827"/>
              <a:gd name="connsiteY26" fmla="*/ 5363025 h 5641173"/>
              <a:gd name="connsiteX27" fmla="*/ 10384411 w 11243827"/>
              <a:gd name="connsiteY27" fmla="*/ 5362257 h 5641173"/>
              <a:gd name="connsiteX28" fmla="*/ 10362921 w 11243827"/>
              <a:gd name="connsiteY28" fmla="*/ 5357444 h 5641173"/>
              <a:gd name="connsiteX29" fmla="*/ 10352736 w 11243827"/>
              <a:gd name="connsiteY29" fmla="*/ 5347851 h 5641173"/>
              <a:gd name="connsiteX30" fmla="*/ 10344754 w 11243827"/>
              <a:gd name="connsiteY30" fmla="*/ 5351272 h 5641173"/>
              <a:gd name="connsiteX31" fmla="*/ 10288226 w 11243827"/>
              <a:gd name="connsiteY31" fmla="*/ 5351613 h 5641173"/>
              <a:gd name="connsiteX32" fmla="*/ 10251350 w 11243827"/>
              <a:gd name="connsiteY32" fmla="*/ 5352711 h 5641173"/>
              <a:gd name="connsiteX33" fmla="*/ 10249108 w 11243827"/>
              <a:gd name="connsiteY33" fmla="*/ 5365881 h 5641173"/>
              <a:gd name="connsiteX34" fmla="*/ 10216272 w 11243827"/>
              <a:gd name="connsiteY34" fmla="*/ 5370573 h 5641173"/>
              <a:gd name="connsiteX35" fmla="*/ 10181278 w 11243827"/>
              <a:gd name="connsiteY35" fmla="*/ 5362119 h 5641173"/>
              <a:gd name="connsiteX36" fmla="*/ 10140033 w 11243827"/>
              <a:gd name="connsiteY36" fmla="*/ 5363304 h 5641173"/>
              <a:gd name="connsiteX37" fmla="*/ 10115353 w 11243827"/>
              <a:gd name="connsiteY37" fmla="*/ 5363869 h 5641173"/>
              <a:gd name="connsiteX38" fmla="*/ 10050578 w 11243827"/>
              <a:gd name="connsiteY38" fmla="*/ 5376153 h 5641173"/>
              <a:gd name="connsiteX39" fmla="*/ 9945478 w 11243827"/>
              <a:gd name="connsiteY39" fmla="*/ 5422859 h 5641173"/>
              <a:gd name="connsiteX40" fmla="*/ 9912481 w 11243827"/>
              <a:gd name="connsiteY40" fmla="*/ 5429477 h 5641173"/>
              <a:gd name="connsiteX41" fmla="*/ 9906713 w 11243827"/>
              <a:gd name="connsiteY41" fmla="*/ 5426784 h 5641173"/>
              <a:gd name="connsiteX42" fmla="*/ 9742436 w 11243827"/>
              <a:gd name="connsiteY42" fmla="*/ 5454834 h 5641173"/>
              <a:gd name="connsiteX43" fmla="*/ 9713044 w 11243827"/>
              <a:gd name="connsiteY43" fmla="*/ 5456476 h 5641173"/>
              <a:gd name="connsiteX44" fmla="*/ 9691033 w 11243827"/>
              <a:gd name="connsiteY44" fmla="*/ 5455451 h 5641173"/>
              <a:gd name="connsiteX45" fmla="*/ 9638355 w 11243827"/>
              <a:gd name="connsiteY45" fmla="*/ 5464794 h 5641173"/>
              <a:gd name="connsiteX46" fmla="*/ 9552434 w 11243827"/>
              <a:gd name="connsiteY46" fmla="*/ 5485280 h 5641173"/>
              <a:gd name="connsiteX47" fmla="*/ 9533883 w 11243827"/>
              <a:gd name="connsiteY47" fmla="*/ 5488516 h 5641173"/>
              <a:gd name="connsiteX48" fmla="*/ 9516916 w 11243827"/>
              <a:gd name="connsiteY48" fmla="*/ 5486828 h 5641173"/>
              <a:gd name="connsiteX49" fmla="*/ 9512093 w 11243827"/>
              <a:gd name="connsiteY49" fmla="*/ 5482541 h 5641173"/>
              <a:gd name="connsiteX50" fmla="*/ 9501725 w 11243827"/>
              <a:gd name="connsiteY50" fmla="*/ 5483603 h 5641173"/>
              <a:gd name="connsiteX51" fmla="*/ 9498754 w 11243827"/>
              <a:gd name="connsiteY51" fmla="*/ 5482951 h 5641173"/>
              <a:gd name="connsiteX52" fmla="*/ 9481932 w 11243827"/>
              <a:gd name="connsiteY52" fmla="*/ 5480151 h 5641173"/>
              <a:gd name="connsiteX53" fmla="*/ 9451321 w 11243827"/>
              <a:gd name="connsiteY53" fmla="*/ 5497375 h 5641173"/>
              <a:gd name="connsiteX54" fmla="*/ 9409298 w 11243827"/>
              <a:gd name="connsiteY54" fmla="*/ 5499478 h 5641173"/>
              <a:gd name="connsiteX55" fmla="*/ 9303056 w 11243827"/>
              <a:gd name="connsiteY55" fmla="*/ 5519093 h 5641173"/>
              <a:gd name="connsiteX56" fmla="*/ 9229078 w 11243827"/>
              <a:gd name="connsiteY56" fmla="*/ 5524154 h 5641173"/>
              <a:gd name="connsiteX57" fmla="*/ 9165105 w 11243827"/>
              <a:gd name="connsiteY57" fmla="*/ 5532892 h 5641173"/>
              <a:gd name="connsiteX58" fmla="*/ 9077301 w 11243827"/>
              <a:gd name="connsiteY58" fmla="*/ 5580356 h 5641173"/>
              <a:gd name="connsiteX59" fmla="*/ 8960065 w 11243827"/>
              <a:gd name="connsiteY59" fmla="*/ 5597982 h 5641173"/>
              <a:gd name="connsiteX60" fmla="*/ 8953536 w 11243827"/>
              <a:gd name="connsiteY60" fmla="*/ 5606638 h 5641173"/>
              <a:gd name="connsiteX61" fmla="*/ 8943907 w 11243827"/>
              <a:gd name="connsiteY61" fmla="*/ 5612541 h 5641173"/>
              <a:gd name="connsiteX62" fmla="*/ 8942046 w 11243827"/>
              <a:gd name="connsiteY62" fmla="*/ 5612112 h 5641173"/>
              <a:gd name="connsiteX63" fmla="*/ 8928824 w 11243827"/>
              <a:gd name="connsiteY63" fmla="*/ 5615549 h 5641173"/>
              <a:gd name="connsiteX64" fmla="*/ 8927294 w 11243827"/>
              <a:gd name="connsiteY64" fmla="*/ 5618607 h 5641173"/>
              <a:gd name="connsiteX65" fmla="*/ 8918651 w 11243827"/>
              <a:gd name="connsiteY65" fmla="*/ 5621688 h 5641173"/>
              <a:gd name="connsiteX66" fmla="*/ 8902772 w 11243827"/>
              <a:gd name="connsiteY66" fmla="*/ 5629703 h 5641173"/>
              <a:gd name="connsiteX67" fmla="*/ 8898724 w 11243827"/>
              <a:gd name="connsiteY67" fmla="*/ 5629379 h 5641173"/>
              <a:gd name="connsiteX68" fmla="*/ 8873099 w 11243827"/>
              <a:gd name="connsiteY68" fmla="*/ 5638628 h 5641173"/>
              <a:gd name="connsiteX69" fmla="*/ 8872234 w 11243827"/>
              <a:gd name="connsiteY69" fmla="*/ 5637889 h 5641173"/>
              <a:gd name="connsiteX70" fmla="*/ 8862777 w 11243827"/>
              <a:gd name="connsiteY70" fmla="*/ 5636711 h 5641173"/>
              <a:gd name="connsiteX71" fmla="*/ 8845869 w 11243827"/>
              <a:gd name="connsiteY71" fmla="*/ 5636436 h 5641173"/>
              <a:gd name="connsiteX72" fmla="*/ 8800548 w 11243827"/>
              <a:gd name="connsiteY72" fmla="*/ 5625084 h 5641173"/>
              <a:gd name="connsiteX73" fmla="*/ 8773774 w 11243827"/>
              <a:gd name="connsiteY73" fmla="*/ 5634630 h 5641173"/>
              <a:gd name="connsiteX74" fmla="*/ 8698255 w 11243827"/>
              <a:gd name="connsiteY74" fmla="*/ 5636083 h 5641173"/>
              <a:gd name="connsiteX75" fmla="*/ 8619167 w 11243827"/>
              <a:gd name="connsiteY75" fmla="*/ 5619130 h 5641173"/>
              <a:gd name="connsiteX76" fmla="*/ 8539822 w 11243827"/>
              <a:gd name="connsiteY76" fmla="*/ 5616905 h 5641173"/>
              <a:gd name="connsiteX77" fmla="*/ 8511094 w 11243827"/>
              <a:gd name="connsiteY77" fmla="*/ 5617360 h 5641173"/>
              <a:gd name="connsiteX78" fmla="*/ 8459886 w 11243827"/>
              <a:gd name="connsiteY78" fmla="*/ 5612612 h 5641173"/>
              <a:gd name="connsiteX79" fmla="*/ 8436432 w 11243827"/>
              <a:gd name="connsiteY79" fmla="*/ 5606990 h 5641173"/>
              <a:gd name="connsiteX80" fmla="*/ 8435403 w 11243827"/>
              <a:gd name="connsiteY80" fmla="*/ 5607336 h 5641173"/>
              <a:gd name="connsiteX81" fmla="*/ 8433307 w 11243827"/>
              <a:gd name="connsiteY81" fmla="*/ 5604917 h 5641173"/>
              <a:gd name="connsiteX82" fmla="*/ 8428968 w 11243827"/>
              <a:gd name="connsiteY82" fmla="*/ 5603796 h 5641173"/>
              <a:gd name="connsiteX83" fmla="*/ 8417124 w 11243827"/>
              <a:gd name="connsiteY83" fmla="*/ 5604518 h 5641173"/>
              <a:gd name="connsiteX84" fmla="*/ 8412669 w 11243827"/>
              <a:gd name="connsiteY84" fmla="*/ 5605413 h 5641173"/>
              <a:gd name="connsiteX85" fmla="*/ 8406152 w 11243827"/>
              <a:gd name="connsiteY85" fmla="*/ 5605396 h 5641173"/>
              <a:gd name="connsiteX86" fmla="*/ 8405989 w 11243827"/>
              <a:gd name="connsiteY86" fmla="*/ 5605197 h 5641173"/>
              <a:gd name="connsiteX87" fmla="*/ 8399884 w 11243827"/>
              <a:gd name="connsiteY87" fmla="*/ 5605568 h 5641173"/>
              <a:gd name="connsiteX88" fmla="*/ 8370014 w 11243827"/>
              <a:gd name="connsiteY88" fmla="*/ 5609900 h 5641173"/>
              <a:gd name="connsiteX89" fmla="*/ 8330544 w 11243827"/>
              <a:gd name="connsiteY89" fmla="*/ 5590964 h 5641173"/>
              <a:gd name="connsiteX90" fmla="*/ 8314221 w 11243827"/>
              <a:gd name="connsiteY90" fmla="*/ 5587682 h 5641173"/>
              <a:gd name="connsiteX91" fmla="*/ 8305502 w 11243827"/>
              <a:gd name="connsiteY91" fmla="*/ 5584868 h 5641173"/>
              <a:gd name="connsiteX92" fmla="*/ 8304962 w 11243827"/>
              <a:gd name="connsiteY92" fmla="*/ 5584007 h 5641173"/>
              <a:gd name="connsiteX93" fmla="*/ 8276324 w 11243827"/>
              <a:gd name="connsiteY93" fmla="*/ 5588260 h 5641173"/>
              <a:gd name="connsiteX94" fmla="*/ 8272522 w 11243827"/>
              <a:gd name="connsiteY94" fmla="*/ 5587226 h 5641173"/>
              <a:gd name="connsiteX95" fmla="*/ 8253857 w 11243827"/>
              <a:gd name="connsiteY95" fmla="*/ 5592043 h 5641173"/>
              <a:gd name="connsiteX96" fmla="*/ 8244212 w 11243827"/>
              <a:gd name="connsiteY96" fmla="*/ 5593439 h 5641173"/>
              <a:gd name="connsiteX97" fmla="*/ 8241488 w 11243827"/>
              <a:gd name="connsiteY97" fmla="*/ 5596085 h 5641173"/>
              <a:gd name="connsiteX98" fmla="*/ 8227256 w 11243827"/>
              <a:gd name="connsiteY98" fmla="*/ 5597005 h 5641173"/>
              <a:gd name="connsiteX99" fmla="*/ 8225619 w 11243827"/>
              <a:gd name="connsiteY99" fmla="*/ 5596262 h 5641173"/>
              <a:gd name="connsiteX100" fmla="*/ 8213882 w 11243827"/>
              <a:gd name="connsiteY100" fmla="*/ 5600179 h 5641173"/>
              <a:gd name="connsiteX101" fmla="*/ 8204045 w 11243827"/>
              <a:gd name="connsiteY101" fmla="*/ 5607275 h 5641173"/>
              <a:gd name="connsiteX102" fmla="*/ 8082989 w 11243827"/>
              <a:gd name="connsiteY102" fmla="*/ 5603160 h 5641173"/>
              <a:gd name="connsiteX103" fmla="*/ 7976942 w 11243827"/>
              <a:gd name="connsiteY103" fmla="*/ 5598455 h 5641173"/>
              <a:gd name="connsiteX104" fmla="*/ 7950121 w 11243827"/>
              <a:gd name="connsiteY104" fmla="*/ 5590893 h 5641173"/>
              <a:gd name="connsiteX105" fmla="*/ 7727691 w 11243827"/>
              <a:gd name="connsiteY105" fmla="*/ 5621064 h 5641173"/>
              <a:gd name="connsiteX106" fmla="*/ 7685998 w 11243827"/>
              <a:gd name="connsiteY106" fmla="*/ 5615564 h 5641173"/>
              <a:gd name="connsiteX107" fmla="*/ 7649302 w 11243827"/>
              <a:gd name="connsiteY107" fmla="*/ 5626541 h 5641173"/>
              <a:gd name="connsiteX108" fmla="*/ 7634083 w 11243827"/>
              <a:gd name="connsiteY108" fmla="*/ 5620862 h 5641173"/>
              <a:gd name="connsiteX109" fmla="*/ 7631455 w 11243827"/>
              <a:gd name="connsiteY109" fmla="*/ 5619708 h 5641173"/>
              <a:gd name="connsiteX110" fmla="*/ 7620952 w 11243827"/>
              <a:gd name="connsiteY110" fmla="*/ 5618872 h 5641173"/>
              <a:gd name="connsiteX111" fmla="*/ 7617992 w 11243827"/>
              <a:gd name="connsiteY111" fmla="*/ 5613914 h 5641173"/>
              <a:gd name="connsiteX112" fmla="*/ 7602182 w 11243827"/>
              <a:gd name="connsiteY112" fmla="*/ 5609271 h 5641173"/>
              <a:gd name="connsiteX113" fmla="*/ 7582847 w 11243827"/>
              <a:gd name="connsiteY113" fmla="*/ 5609047 h 5641173"/>
              <a:gd name="connsiteX114" fmla="*/ 7514158 w 11243827"/>
              <a:gd name="connsiteY114" fmla="*/ 5607737 h 5641173"/>
              <a:gd name="connsiteX115" fmla="*/ 7502955 w 11243827"/>
              <a:gd name="connsiteY115" fmla="*/ 5610415 h 5641173"/>
              <a:gd name="connsiteX116" fmla="*/ 7466391 w 11243827"/>
              <a:gd name="connsiteY116" fmla="*/ 5605949 h 5641173"/>
              <a:gd name="connsiteX117" fmla="*/ 7433806 w 11243827"/>
              <a:gd name="connsiteY117" fmla="*/ 5604945 h 5641173"/>
              <a:gd name="connsiteX118" fmla="*/ 7412693 w 11243827"/>
              <a:gd name="connsiteY118" fmla="*/ 5607075 h 5641173"/>
              <a:gd name="connsiteX119" fmla="*/ 7407159 w 11243827"/>
              <a:gd name="connsiteY119" fmla="*/ 5605310 h 5641173"/>
              <a:gd name="connsiteX120" fmla="*/ 7385900 w 11243827"/>
              <a:gd name="connsiteY120" fmla="*/ 5604171 h 5641173"/>
              <a:gd name="connsiteX121" fmla="*/ 7375071 w 11243827"/>
              <a:gd name="connsiteY121" fmla="*/ 5606788 h 5641173"/>
              <a:gd name="connsiteX122" fmla="*/ 7364382 w 11243827"/>
              <a:gd name="connsiteY122" fmla="*/ 5600762 h 5641173"/>
              <a:gd name="connsiteX123" fmla="*/ 7361770 w 11243827"/>
              <a:gd name="connsiteY123" fmla="*/ 5596347 h 5641173"/>
              <a:gd name="connsiteX124" fmla="*/ 7346641 w 11243827"/>
              <a:gd name="connsiteY124" fmla="*/ 5598329 h 5641173"/>
              <a:gd name="connsiteX125" fmla="*/ 7334238 w 11243827"/>
              <a:gd name="connsiteY125" fmla="*/ 5594014 h 5641173"/>
              <a:gd name="connsiteX126" fmla="*/ 7323426 w 11243827"/>
              <a:gd name="connsiteY126" fmla="*/ 5596835 h 5641173"/>
              <a:gd name="connsiteX127" fmla="*/ 7318938 w 11243827"/>
              <a:gd name="connsiteY127" fmla="*/ 5596200 h 5641173"/>
              <a:gd name="connsiteX128" fmla="*/ 7307784 w 11243827"/>
              <a:gd name="connsiteY128" fmla="*/ 5594065 h 5641173"/>
              <a:gd name="connsiteX129" fmla="*/ 7288540 w 11243827"/>
              <a:gd name="connsiteY129" fmla="*/ 5589320 h 5641173"/>
              <a:gd name="connsiteX130" fmla="*/ 7282537 w 11243827"/>
              <a:gd name="connsiteY130" fmla="*/ 5588660 h 5641173"/>
              <a:gd name="connsiteX131" fmla="*/ 7269466 w 11243827"/>
              <a:gd name="connsiteY131" fmla="*/ 5581404 h 5641173"/>
              <a:gd name="connsiteX132" fmla="*/ 7244165 w 11243827"/>
              <a:gd name="connsiteY132" fmla="*/ 5575200 h 5641173"/>
              <a:gd name="connsiteX133" fmla="*/ 7199619 w 11243827"/>
              <a:gd name="connsiteY133" fmla="*/ 5553550 h 5641173"/>
              <a:gd name="connsiteX134" fmla="*/ 7173434 w 11243827"/>
              <a:gd name="connsiteY134" fmla="*/ 5543219 h 5641173"/>
              <a:gd name="connsiteX135" fmla="*/ 7155718 w 11243827"/>
              <a:gd name="connsiteY135" fmla="*/ 5533697 h 5641173"/>
              <a:gd name="connsiteX136" fmla="*/ 7103430 w 11243827"/>
              <a:gd name="connsiteY136" fmla="*/ 5520249 h 5641173"/>
              <a:gd name="connsiteX137" fmla="*/ 7013746 w 11243827"/>
              <a:gd name="connsiteY137" fmla="*/ 5502470 h 5641173"/>
              <a:gd name="connsiteX138" fmla="*/ 6995379 w 11243827"/>
              <a:gd name="connsiteY138" fmla="*/ 5497693 h 5641173"/>
              <a:gd name="connsiteX139" fmla="*/ 6982475 w 11243827"/>
              <a:gd name="connsiteY139" fmla="*/ 5489641 h 5641173"/>
              <a:gd name="connsiteX140" fmla="*/ 6981994 w 11243827"/>
              <a:gd name="connsiteY140" fmla="*/ 5484335 h 5641173"/>
              <a:gd name="connsiteX141" fmla="*/ 6972355 w 11243827"/>
              <a:gd name="connsiteY141" fmla="*/ 5481074 h 5641173"/>
              <a:gd name="connsiteX142" fmla="*/ 6970394 w 11243827"/>
              <a:gd name="connsiteY142" fmla="*/ 5479383 h 5641173"/>
              <a:gd name="connsiteX143" fmla="*/ 6958543 w 11243827"/>
              <a:gd name="connsiteY143" fmla="*/ 5470507 h 5641173"/>
              <a:gd name="connsiteX144" fmla="*/ 6918276 w 11243827"/>
              <a:gd name="connsiteY144" fmla="*/ 5472034 h 5641173"/>
              <a:gd name="connsiteX145" fmla="*/ 6881046 w 11243827"/>
              <a:gd name="connsiteY145" fmla="*/ 5457070 h 5641173"/>
              <a:gd name="connsiteX146" fmla="*/ 6752164 w 11243827"/>
              <a:gd name="connsiteY146" fmla="*/ 5425021 h 5641173"/>
              <a:gd name="connsiteX147" fmla="*/ 6724964 w 11243827"/>
              <a:gd name="connsiteY147" fmla="*/ 5414071 h 5641173"/>
              <a:gd name="connsiteX148" fmla="*/ 6683286 w 11243827"/>
              <a:gd name="connsiteY148" fmla="*/ 5432830 h 5641173"/>
              <a:gd name="connsiteX149" fmla="*/ 6644277 w 11243827"/>
              <a:gd name="connsiteY149" fmla="*/ 5429684 h 5641173"/>
              <a:gd name="connsiteX150" fmla="*/ 6532914 w 11243827"/>
              <a:gd name="connsiteY150" fmla="*/ 5431205 h 5641173"/>
              <a:gd name="connsiteX151" fmla="*/ 6307459 w 11243827"/>
              <a:gd name="connsiteY151" fmla="*/ 5467087 h 5641173"/>
              <a:gd name="connsiteX152" fmla="*/ 6196243 w 11243827"/>
              <a:gd name="connsiteY152" fmla="*/ 5515042 h 5641173"/>
              <a:gd name="connsiteX153" fmla="*/ 6099124 w 11243827"/>
              <a:gd name="connsiteY153" fmla="*/ 5516848 h 5641173"/>
              <a:gd name="connsiteX154" fmla="*/ 6016077 w 11243827"/>
              <a:gd name="connsiteY154" fmla="*/ 5528642 h 5641173"/>
              <a:gd name="connsiteX155" fmla="*/ 6004389 w 11243827"/>
              <a:gd name="connsiteY155" fmla="*/ 5531206 h 5641173"/>
              <a:gd name="connsiteX156" fmla="*/ 5933945 w 11243827"/>
              <a:gd name="connsiteY156" fmla="*/ 5538840 h 5641173"/>
              <a:gd name="connsiteX157" fmla="*/ 5883936 w 11243827"/>
              <a:gd name="connsiteY157" fmla="*/ 5553807 h 5641173"/>
              <a:gd name="connsiteX158" fmla="*/ 5798331 w 11243827"/>
              <a:gd name="connsiteY158" fmla="*/ 5564248 h 5641173"/>
              <a:gd name="connsiteX159" fmla="*/ 5712738 w 11243827"/>
              <a:gd name="connsiteY159" fmla="*/ 5573120 h 5641173"/>
              <a:gd name="connsiteX160" fmla="*/ 5681342 w 11243827"/>
              <a:gd name="connsiteY160" fmla="*/ 5575621 h 5641173"/>
              <a:gd name="connsiteX161" fmla="*/ 5627167 w 11243827"/>
              <a:gd name="connsiteY161" fmla="*/ 5583215 h 5641173"/>
              <a:gd name="connsiteX162" fmla="*/ 5591414 w 11243827"/>
              <a:gd name="connsiteY162" fmla="*/ 5587695 h 5641173"/>
              <a:gd name="connsiteX163" fmla="*/ 5583028 w 11243827"/>
              <a:gd name="connsiteY163" fmla="*/ 5580877 h 5641173"/>
              <a:gd name="connsiteX164" fmla="*/ 5549426 w 11243827"/>
              <a:gd name="connsiteY164" fmla="*/ 5582858 h 5641173"/>
              <a:gd name="connsiteX165" fmla="*/ 5519999 w 11243827"/>
              <a:gd name="connsiteY165" fmla="*/ 5592246 h 5641173"/>
              <a:gd name="connsiteX166" fmla="*/ 5480028 w 11243827"/>
              <a:gd name="connsiteY166" fmla="*/ 5597282 h 5641173"/>
              <a:gd name="connsiteX167" fmla="*/ 5456175 w 11243827"/>
              <a:gd name="connsiteY167" fmla="*/ 5600371 h 5641173"/>
              <a:gd name="connsiteX168" fmla="*/ 5388463 w 11243827"/>
              <a:gd name="connsiteY168" fmla="*/ 5602638 h 5641173"/>
              <a:gd name="connsiteX169" fmla="*/ 5265898 w 11243827"/>
              <a:gd name="connsiteY169" fmla="*/ 5591830 h 5641173"/>
              <a:gd name="connsiteX170" fmla="*/ 5231231 w 11243827"/>
              <a:gd name="connsiteY170" fmla="*/ 5592790 h 5641173"/>
              <a:gd name="connsiteX171" fmla="*/ 5226996 w 11243827"/>
              <a:gd name="connsiteY171" fmla="*/ 5595040 h 5641173"/>
              <a:gd name="connsiteX172" fmla="*/ 5175988 w 11243827"/>
              <a:gd name="connsiteY172" fmla="*/ 5588131 h 5641173"/>
              <a:gd name="connsiteX173" fmla="*/ 5107470 w 11243827"/>
              <a:gd name="connsiteY173" fmla="*/ 5594771 h 5641173"/>
              <a:gd name="connsiteX174" fmla="*/ 5027868 w 11243827"/>
              <a:gd name="connsiteY174" fmla="*/ 5605624 h 5641173"/>
              <a:gd name="connsiteX175" fmla="*/ 5007324 w 11243827"/>
              <a:gd name="connsiteY175" fmla="*/ 5609209 h 5641173"/>
              <a:gd name="connsiteX176" fmla="*/ 4952559 w 11243827"/>
              <a:gd name="connsiteY176" fmla="*/ 5611402 h 5641173"/>
              <a:gd name="connsiteX177" fmla="*/ 4826081 w 11243827"/>
              <a:gd name="connsiteY177" fmla="*/ 5616191 h 5641173"/>
              <a:gd name="connsiteX178" fmla="*/ 4823501 w 11243827"/>
              <a:gd name="connsiteY178" fmla="*/ 5619174 h 5641173"/>
              <a:gd name="connsiteX179" fmla="*/ 4813093 w 11243827"/>
              <a:gd name="connsiteY179" fmla="*/ 5620026 h 5641173"/>
              <a:gd name="connsiteX180" fmla="*/ 4810563 w 11243827"/>
              <a:gd name="connsiteY180" fmla="*/ 5620787 h 5641173"/>
              <a:gd name="connsiteX181" fmla="*/ 4795818 w 11243827"/>
              <a:gd name="connsiteY181" fmla="*/ 5624618 h 5641173"/>
              <a:gd name="connsiteX182" fmla="*/ 4758404 w 11243827"/>
              <a:gd name="connsiteY182" fmla="*/ 5619510 h 5641173"/>
              <a:gd name="connsiteX183" fmla="*/ 4717254 w 11243827"/>
              <a:gd name="connsiteY183" fmla="*/ 5624155 h 5641173"/>
              <a:gd name="connsiteX184" fmla="*/ 4591958 w 11243827"/>
              <a:gd name="connsiteY184" fmla="*/ 5624710 h 5641173"/>
              <a:gd name="connsiteX185" fmla="*/ 4476215 w 11243827"/>
              <a:gd name="connsiteY185" fmla="*/ 5628210 h 5641173"/>
              <a:gd name="connsiteX186" fmla="*/ 4425193 w 11243827"/>
              <a:gd name="connsiteY186" fmla="*/ 5627414 h 5641173"/>
              <a:gd name="connsiteX187" fmla="*/ 4383866 w 11243827"/>
              <a:gd name="connsiteY187" fmla="*/ 5626546 h 5641173"/>
              <a:gd name="connsiteX188" fmla="*/ 4385596 w 11243827"/>
              <a:gd name="connsiteY188" fmla="*/ 5634646 h 5641173"/>
              <a:gd name="connsiteX189" fmla="*/ 4360864 w 11243827"/>
              <a:gd name="connsiteY189" fmla="*/ 5641173 h 5641173"/>
              <a:gd name="connsiteX190" fmla="*/ 4328321 w 11243827"/>
              <a:gd name="connsiteY190" fmla="*/ 5626332 h 5641173"/>
              <a:gd name="connsiteX191" fmla="*/ 4309842 w 11243827"/>
              <a:gd name="connsiteY191" fmla="*/ 5626471 h 5641173"/>
              <a:gd name="connsiteX192" fmla="*/ 4277424 w 11243827"/>
              <a:gd name="connsiteY192" fmla="*/ 5631598 h 5641173"/>
              <a:gd name="connsiteX193" fmla="*/ 4266627 w 11243827"/>
              <a:gd name="connsiteY193" fmla="*/ 5633969 h 5641173"/>
              <a:gd name="connsiteX194" fmla="*/ 4185525 w 11243827"/>
              <a:gd name="connsiteY194" fmla="*/ 5617508 h 5641173"/>
              <a:gd name="connsiteX195" fmla="*/ 4177617 w 11243827"/>
              <a:gd name="connsiteY195" fmla="*/ 5610903 h 5641173"/>
              <a:gd name="connsiteX196" fmla="*/ 4136948 w 11243827"/>
              <a:gd name="connsiteY196" fmla="*/ 5608031 h 5641173"/>
              <a:gd name="connsiteX197" fmla="*/ 4132323 w 11243827"/>
              <a:gd name="connsiteY197" fmla="*/ 5609784 h 5641173"/>
              <a:gd name="connsiteX198" fmla="*/ 4098620 w 11243827"/>
              <a:gd name="connsiteY198" fmla="*/ 5599672 h 5641173"/>
              <a:gd name="connsiteX199" fmla="*/ 3963475 w 11243827"/>
              <a:gd name="connsiteY199" fmla="*/ 5581841 h 5641173"/>
              <a:gd name="connsiteX200" fmla="*/ 3703613 w 11243827"/>
              <a:gd name="connsiteY200" fmla="*/ 5572482 h 5641173"/>
              <a:gd name="connsiteX201" fmla="*/ 3432987 w 11243827"/>
              <a:gd name="connsiteY201" fmla="*/ 5545768 h 5641173"/>
              <a:gd name="connsiteX202" fmla="*/ 3176381 w 11243827"/>
              <a:gd name="connsiteY202" fmla="*/ 5556110 h 5641173"/>
              <a:gd name="connsiteX203" fmla="*/ 2710156 w 11243827"/>
              <a:gd name="connsiteY203" fmla="*/ 5527517 h 5641173"/>
              <a:gd name="connsiteX204" fmla="*/ 2550206 w 11243827"/>
              <a:gd name="connsiteY204" fmla="*/ 5524958 h 5641173"/>
              <a:gd name="connsiteX205" fmla="*/ 2443041 w 11243827"/>
              <a:gd name="connsiteY205" fmla="*/ 5523990 h 5641173"/>
              <a:gd name="connsiteX206" fmla="*/ 2435613 w 11243827"/>
              <a:gd name="connsiteY206" fmla="*/ 5526704 h 5641173"/>
              <a:gd name="connsiteX207" fmla="*/ 2405682 w 11243827"/>
              <a:gd name="connsiteY207" fmla="*/ 5528307 h 5641173"/>
              <a:gd name="connsiteX208" fmla="*/ 2397487 w 11243827"/>
              <a:gd name="connsiteY208" fmla="*/ 5540337 h 5641173"/>
              <a:gd name="connsiteX209" fmla="*/ 2297454 w 11243827"/>
              <a:gd name="connsiteY209" fmla="*/ 5550765 h 5641173"/>
              <a:gd name="connsiteX210" fmla="*/ 2056700 w 11243827"/>
              <a:gd name="connsiteY210" fmla="*/ 5555489 h 5641173"/>
              <a:gd name="connsiteX211" fmla="*/ 1878530 w 11243827"/>
              <a:gd name="connsiteY211" fmla="*/ 5535330 h 5641173"/>
              <a:gd name="connsiteX212" fmla="*/ 1859292 w 11243827"/>
              <a:gd name="connsiteY212" fmla="*/ 5535461 h 5641173"/>
              <a:gd name="connsiteX213" fmla="*/ 1835626 w 11243827"/>
              <a:gd name="connsiteY213" fmla="*/ 5533793 h 5641173"/>
              <a:gd name="connsiteX214" fmla="*/ 1798939 w 11243827"/>
              <a:gd name="connsiteY214" fmla="*/ 5540285 h 5641173"/>
              <a:gd name="connsiteX215" fmla="*/ 1779046 w 11243827"/>
              <a:gd name="connsiteY215" fmla="*/ 5549949 h 5641173"/>
              <a:gd name="connsiteX216" fmla="*/ 1772421 w 11243827"/>
              <a:gd name="connsiteY216" fmla="*/ 5549018 h 5641173"/>
              <a:gd name="connsiteX217" fmla="*/ 1772052 w 11243827"/>
              <a:gd name="connsiteY217" fmla="*/ 5545689 h 5641173"/>
              <a:gd name="connsiteX218" fmla="*/ 1711543 w 11243827"/>
              <a:gd name="connsiteY218" fmla="*/ 5534558 h 5641173"/>
              <a:gd name="connsiteX219" fmla="*/ 1631462 w 11243827"/>
              <a:gd name="connsiteY219" fmla="*/ 5491807 h 5641173"/>
              <a:gd name="connsiteX220" fmla="*/ 1538763 w 11243827"/>
              <a:gd name="connsiteY220" fmla="*/ 5482781 h 5641173"/>
              <a:gd name="connsiteX221" fmla="*/ 1501533 w 11243827"/>
              <a:gd name="connsiteY221" fmla="*/ 5467817 h 5641173"/>
              <a:gd name="connsiteX222" fmla="*/ 1461266 w 11243827"/>
              <a:gd name="connsiteY222" fmla="*/ 5469343 h 5641173"/>
              <a:gd name="connsiteX223" fmla="*/ 1449415 w 11243827"/>
              <a:gd name="connsiteY223" fmla="*/ 5460467 h 5641173"/>
              <a:gd name="connsiteX224" fmla="*/ 1447454 w 11243827"/>
              <a:gd name="connsiteY224" fmla="*/ 5458776 h 5641173"/>
              <a:gd name="connsiteX225" fmla="*/ 1437814 w 11243827"/>
              <a:gd name="connsiteY225" fmla="*/ 5455515 h 5641173"/>
              <a:gd name="connsiteX226" fmla="*/ 1437334 w 11243827"/>
              <a:gd name="connsiteY226" fmla="*/ 5450209 h 5641173"/>
              <a:gd name="connsiteX227" fmla="*/ 1424429 w 11243827"/>
              <a:gd name="connsiteY227" fmla="*/ 5442157 h 5641173"/>
              <a:gd name="connsiteX228" fmla="*/ 1406063 w 11243827"/>
              <a:gd name="connsiteY228" fmla="*/ 5437380 h 5641173"/>
              <a:gd name="connsiteX229" fmla="*/ 1316379 w 11243827"/>
              <a:gd name="connsiteY229" fmla="*/ 5419601 h 5641173"/>
              <a:gd name="connsiteX230" fmla="*/ 1264090 w 11243827"/>
              <a:gd name="connsiteY230" fmla="*/ 5406153 h 5641173"/>
              <a:gd name="connsiteX231" fmla="*/ 1246374 w 11243827"/>
              <a:gd name="connsiteY231" fmla="*/ 5396631 h 5641173"/>
              <a:gd name="connsiteX232" fmla="*/ 1220190 w 11243827"/>
              <a:gd name="connsiteY232" fmla="*/ 5386301 h 5641173"/>
              <a:gd name="connsiteX233" fmla="*/ 1175643 w 11243827"/>
              <a:gd name="connsiteY233" fmla="*/ 5364651 h 5641173"/>
              <a:gd name="connsiteX234" fmla="*/ 1150342 w 11243827"/>
              <a:gd name="connsiteY234" fmla="*/ 5358447 h 5641173"/>
              <a:gd name="connsiteX235" fmla="*/ 1112024 w 11243827"/>
              <a:gd name="connsiteY235" fmla="*/ 5345786 h 5641173"/>
              <a:gd name="connsiteX236" fmla="*/ 1100870 w 11243827"/>
              <a:gd name="connsiteY236" fmla="*/ 5343651 h 5641173"/>
              <a:gd name="connsiteX237" fmla="*/ 1096383 w 11243827"/>
              <a:gd name="connsiteY237" fmla="*/ 5343015 h 5641173"/>
              <a:gd name="connsiteX238" fmla="*/ 1058039 w 11243827"/>
              <a:gd name="connsiteY238" fmla="*/ 5343504 h 5641173"/>
              <a:gd name="connsiteX239" fmla="*/ 1055426 w 11243827"/>
              <a:gd name="connsiteY239" fmla="*/ 5339088 h 5641173"/>
              <a:gd name="connsiteX240" fmla="*/ 1044738 w 11243827"/>
              <a:gd name="connsiteY240" fmla="*/ 5333063 h 5641173"/>
              <a:gd name="connsiteX241" fmla="*/ 1033909 w 11243827"/>
              <a:gd name="connsiteY241" fmla="*/ 5335680 h 5641173"/>
              <a:gd name="connsiteX242" fmla="*/ 1012649 w 11243827"/>
              <a:gd name="connsiteY242" fmla="*/ 5334541 h 5641173"/>
              <a:gd name="connsiteX243" fmla="*/ 1007115 w 11243827"/>
              <a:gd name="connsiteY243" fmla="*/ 5332775 h 5641173"/>
              <a:gd name="connsiteX244" fmla="*/ 987447 w 11243827"/>
              <a:gd name="connsiteY244" fmla="*/ 5346462 h 5641173"/>
              <a:gd name="connsiteX245" fmla="*/ 953418 w 11243827"/>
              <a:gd name="connsiteY245" fmla="*/ 5333901 h 5641173"/>
              <a:gd name="connsiteX246" fmla="*/ 916854 w 11243827"/>
              <a:gd name="connsiteY246" fmla="*/ 5329435 h 5641173"/>
              <a:gd name="connsiteX247" fmla="*/ 905651 w 11243827"/>
              <a:gd name="connsiteY247" fmla="*/ 5332114 h 5641173"/>
              <a:gd name="connsiteX248" fmla="*/ 838405 w 11243827"/>
              <a:gd name="connsiteY248" fmla="*/ 5339470 h 5641173"/>
              <a:gd name="connsiteX249" fmla="*/ 817627 w 11243827"/>
              <a:gd name="connsiteY249" fmla="*/ 5330580 h 5641173"/>
              <a:gd name="connsiteX250" fmla="*/ 801817 w 11243827"/>
              <a:gd name="connsiteY250" fmla="*/ 5325937 h 5641173"/>
              <a:gd name="connsiteX251" fmla="*/ 798857 w 11243827"/>
              <a:gd name="connsiteY251" fmla="*/ 5320979 h 5641173"/>
              <a:gd name="connsiteX252" fmla="*/ 788354 w 11243827"/>
              <a:gd name="connsiteY252" fmla="*/ 5320143 h 5641173"/>
              <a:gd name="connsiteX253" fmla="*/ 785726 w 11243827"/>
              <a:gd name="connsiteY253" fmla="*/ 5318989 h 5641173"/>
              <a:gd name="connsiteX254" fmla="*/ 770507 w 11243827"/>
              <a:gd name="connsiteY254" fmla="*/ 5313309 h 5641173"/>
              <a:gd name="connsiteX255" fmla="*/ 733810 w 11243827"/>
              <a:gd name="connsiteY255" fmla="*/ 5324286 h 5641173"/>
              <a:gd name="connsiteX256" fmla="*/ 692117 w 11243827"/>
              <a:gd name="connsiteY256" fmla="*/ 5318786 h 5641173"/>
              <a:gd name="connsiteX257" fmla="*/ 574943 w 11243827"/>
              <a:gd name="connsiteY257" fmla="*/ 5327578 h 5641173"/>
              <a:gd name="connsiteX258" fmla="*/ 441302 w 11243827"/>
              <a:gd name="connsiteY258" fmla="*/ 5307062 h 5641173"/>
              <a:gd name="connsiteX259" fmla="*/ 336819 w 11243827"/>
              <a:gd name="connsiteY259" fmla="*/ 5336690 h 5641173"/>
              <a:gd name="connsiteX260" fmla="*/ 270932 w 11243827"/>
              <a:gd name="connsiteY260" fmla="*/ 5345451 h 5641173"/>
              <a:gd name="connsiteX261" fmla="*/ 194189 w 11243827"/>
              <a:gd name="connsiteY261" fmla="*/ 5343588 h 5641173"/>
              <a:gd name="connsiteX262" fmla="*/ 192552 w 11243827"/>
              <a:gd name="connsiteY262" fmla="*/ 5342845 h 5641173"/>
              <a:gd name="connsiteX263" fmla="*/ 178320 w 11243827"/>
              <a:gd name="connsiteY263" fmla="*/ 5343766 h 5641173"/>
              <a:gd name="connsiteX264" fmla="*/ 175596 w 11243827"/>
              <a:gd name="connsiteY264" fmla="*/ 5346411 h 5641173"/>
              <a:gd name="connsiteX265" fmla="*/ 147287 w 11243827"/>
              <a:gd name="connsiteY265" fmla="*/ 5352625 h 5641173"/>
              <a:gd name="connsiteX266" fmla="*/ 114847 w 11243827"/>
              <a:gd name="connsiteY266" fmla="*/ 5355844 h 5641173"/>
              <a:gd name="connsiteX267" fmla="*/ 114306 w 11243827"/>
              <a:gd name="connsiteY267" fmla="*/ 5354983 h 5641173"/>
              <a:gd name="connsiteX268" fmla="*/ 89264 w 11243827"/>
              <a:gd name="connsiteY268" fmla="*/ 5348886 h 5641173"/>
              <a:gd name="connsiteX269" fmla="*/ 49794 w 11243827"/>
              <a:gd name="connsiteY269" fmla="*/ 5329950 h 5641173"/>
              <a:gd name="connsiteX270" fmla="*/ 19924 w 11243827"/>
              <a:gd name="connsiteY270" fmla="*/ 5334282 h 5641173"/>
              <a:gd name="connsiteX271" fmla="*/ 13819 w 11243827"/>
              <a:gd name="connsiteY271" fmla="*/ 5334653 h 5641173"/>
              <a:gd name="connsiteX272" fmla="*/ 13657 w 11243827"/>
              <a:gd name="connsiteY272" fmla="*/ 5334455 h 5641173"/>
              <a:gd name="connsiteX273" fmla="*/ 7139 w 11243827"/>
              <a:gd name="connsiteY273" fmla="*/ 5334438 h 5641173"/>
              <a:gd name="connsiteX274" fmla="*/ 2684 w 11243827"/>
              <a:gd name="connsiteY274" fmla="*/ 5335333 h 5641173"/>
              <a:gd name="connsiteX275" fmla="*/ 0 w 11243827"/>
              <a:gd name="connsiteY275" fmla="*/ 5335496 h 5641173"/>
              <a:gd name="connsiteX276" fmla="*/ 0 w 11243827"/>
              <a:gd name="connsiteY276" fmla="*/ 10592 h 5641173"/>
              <a:gd name="connsiteX277" fmla="*/ 11243827 w 11243827"/>
              <a:gd name="connsiteY277" fmla="*/ 0 h 564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Lst>
            <a:rect l="l" t="t" r="r" b="b"/>
            <a:pathLst>
              <a:path w="11243827" h="5641173">
                <a:moveTo>
                  <a:pt x="11243827" y="0"/>
                </a:moveTo>
                <a:lnTo>
                  <a:pt x="11243827" y="5209610"/>
                </a:lnTo>
                <a:lnTo>
                  <a:pt x="11240675" y="5210442"/>
                </a:lnTo>
                <a:cubicBezTo>
                  <a:pt x="11212687" y="5216721"/>
                  <a:pt x="11197241" y="5217028"/>
                  <a:pt x="11179959" y="5221199"/>
                </a:cubicBezTo>
                <a:cubicBezTo>
                  <a:pt x="11151979" y="5230882"/>
                  <a:pt x="11122378" y="5252850"/>
                  <a:pt x="11105493" y="5259905"/>
                </a:cubicBezTo>
                <a:lnTo>
                  <a:pt x="11078640" y="5263531"/>
                </a:lnTo>
                <a:lnTo>
                  <a:pt x="11079616" y="5270380"/>
                </a:lnTo>
                <a:lnTo>
                  <a:pt x="11069641" y="5270884"/>
                </a:lnTo>
                <a:lnTo>
                  <a:pt x="11047377" y="5271051"/>
                </a:lnTo>
                <a:cubicBezTo>
                  <a:pt x="11033483" y="5272087"/>
                  <a:pt x="10994850" y="5270445"/>
                  <a:pt x="10980705" y="5272951"/>
                </a:cubicBezTo>
                <a:cubicBezTo>
                  <a:pt x="10976625" y="5280257"/>
                  <a:pt x="10970327" y="5284239"/>
                  <a:pt x="10962514" y="5286084"/>
                </a:cubicBezTo>
                <a:lnTo>
                  <a:pt x="10945307" y="5286290"/>
                </a:lnTo>
                <a:lnTo>
                  <a:pt x="10845516" y="5303894"/>
                </a:lnTo>
                <a:lnTo>
                  <a:pt x="10831795" y="5305210"/>
                </a:lnTo>
                <a:lnTo>
                  <a:pt x="10824365" y="5311111"/>
                </a:lnTo>
                <a:cubicBezTo>
                  <a:pt x="10818692" y="5312290"/>
                  <a:pt x="10802397" y="5311529"/>
                  <a:pt x="10797756" y="5312285"/>
                </a:cubicBezTo>
                <a:lnTo>
                  <a:pt x="10796525" y="5315645"/>
                </a:lnTo>
                <a:cubicBezTo>
                  <a:pt x="10781742" y="5321013"/>
                  <a:pt x="10726138" y="5338890"/>
                  <a:pt x="10709063" y="5344492"/>
                </a:cubicBezTo>
                <a:cubicBezTo>
                  <a:pt x="10705652" y="5339328"/>
                  <a:pt x="10698014" y="5347484"/>
                  <a:pt x="10694078" y="5349258"/>
                </a:cubicBezTo>
                <a:cubicBezTo>
                  <a:pt x="10693469" y="5345779"/>
                  <a:pt x="10683941" y="5344718"/>
                  <a:pt x="10681131" y="5347812"/>
                </a:cubicBezTo>
                <a:cubicBezTo>
                  <a:pt x="10614153" y="5364782"/>
                  <a:pt x="10647679" y="5329716"/>
                  <a:pt x="10609448" y="5351931"/>
                </a:cubicBezTo>
                <a:cubicBezTo>
                  <a:pt x="10602685" y="5353403"/>
                  <a:pt x="10597204" y="5352000"/>
                  <a:pt x="10592397" y="5349402"/>
                </a:cubicBezTo>
                <a:lnTo>
                  <a:pt x="10585227" y="5344063"/>
                </a:lnTo>
                <a:lnTo>
                  <a:pt x="10557472" y="5354151"/>
                </a:lnTo>
                <a:cubicBezTo>
                  <a:pt x="10543800" y="5357667"/>
                  <a:pt x="10529411" y="5359999"/>
                  <a:pt x="10514646" y="5361064"/>
                </a:cubicBezTo>
                <a:cubicBezTo>
                  <a:pt x="10511333" y="5353956"/>
                  <a:pt x="10499744" y="5364054"/>
                  <a:pt x="10494292" y="5366054"/>
                </a:cubicBezTo>
                <a:cubicBezTo>
                  <a:pt x="10494236" y="5361412"/>
                  <a:pt x="10482156" y="5359187"/>
                  <a:pt x="10477869" y="5363025"/>
                </a:cubicBezTo>
                <a:cubicBezTo>
                  <a:pt x="10387782" y="5379617"/>
                  <a:pt x="10438473" y="5336257"/>
                  <a:pt x="10384411" y="5362257"/>
                </a:cubicBezTo>
                <a:cubicBezTo>
                  <a:pt x="10375368" y="5363613"/>
                  <a:pt x="10368582" y="5361287"/>
                  <a:pt x="10362921" y="5357444"/>
                </a:cubicBezTo>
                <a:lnTo>
                  <a:pt x="10352736" y="5347851"/>
                </a:lnTo>
                <a:lnTo>
                  <a:pt x="10344754" y="5351272"/>
                </a:lnTo>
                <a:cubicBezTo>
                  <a:pt x="10314632" y="5351540"/>
                  <a:pt x="10305751" y="5341709"/>
                  <a:pt x="10288226" y="5351613"/>
                </a:cubicBezTo>
                <a:cubicBezTo>
                  <a:pt x="10262327" y="5331026"/>
                  <a:pt x="10271048" y="5349560"/>
                  <a:pt x="10251350" y="5352711"/>
                </a:cubicBezTo>
                <a:cubicBezTo>
                  <a:pt x="10235810" y="5356816"/>
                  <a:pt x="10264339" y="5364714"/>
                  <a:pt x="10249108" y="5365881"/>
                </a:cubicBezTo>
                <a:cubicBezTo>
                  <a:pt x="10232632" y="5360566"/>
                  <a:pt x="10233406" y="5377073"/>
                  <a:pt x="10216272" y="5370573"/>
                </a:cubicBezTo>
                <a:cubicBezTo>
                  <a:pt x="10220434" y="5358137"/>
                  <a:pt x="10182459" y="5372984"/>
                  <a:pt x="10181278" y="5362119"/>
                </a:cubicBezTo>
                <a:cubicBezTo>
                  <a:pt x="10166724" y="5377655"/>
                  <a:pt x="10159412" y="5358516"/>
                  <a:pt x="10140033" y="5363304"/>
                </a:cubicBezTo>
                <a:cubicBezTo>
                  <a:pt x="10130907" y="5369181"/>
                  <a:pt x="10124323" y="5370190"/>
                  <a:pt x="10115353" y="5363869"/>
                </a:cubicBezTo>
                <a:cubicBezTo>
                  <a:pt x="10073314" y="5392482"/>
                  <a:pt x="10089920" y="5365150"/>
                  <a:pt x="10050578" y="5376153"/>
                </a:cubicBezTo>
                <a:cubicBezTo>
                  <a:pt x="10016683" y="5387725"/>
                  <a:pt x="9978260" y="5395233"/>
                  <a:pt x="9945478" y="5422859"/>
                </a:cubicBezTo>
                <a:cubicBezTo>
                  <a:pt x="9939461" y="5430686"/>
                  <a:pt x="9924686" y="5433649"/>
                  <a:pt x="9912481" y="5429477"/>
                </a:cubicBezTo>
                <a:cubicBezTo>
                  <a:pt x="9910384" y="5428759"/>
                  <a:pt x="9908438" y="5427851"/>
                  <a:pt x="9906713" y="5426784"/>
                </a:cubicBezTo>
                <a:cubicBezTo>
                  <a:pt x="9878372" y="5431011"/>
                  <a:pt x="9774714" y="5449885"/>
                  <a:pt x="9742436" y="5454834"/>
                </a:cubicBezTo>
                <a:cubicBezTo>
                  <a:pt x="9739822" y="5444779"/>
                  <a:pt x="9723500" y="5462923"/>
                  <a:pt x="9713044" y="5456476"/>
                </a:cubicBezTo>
                <a:cubicBezTo>
                  <a:pt x="9705555" y="5450821"/>
                  <a:pt x="9698855" y="5455006"/>
                  <a:pt x="9691033" y="5455451"/>
                </a:cubicBezTo>
                <a:cubicBezTo>
                  <a:pt x="9680728" y="5451004"/>
                  <a:pt x="9647117" y="5459035"/>
                  <a:pt x="9638355" y="5464794"/>
                </a:cubicBezTo>
                <a:cubicBezTo>
                  <a:pt x="9617415" y="5484808"/>
                  <a:pt x="9569832" y="5469945"/>
                  <a:pt x="9552434" y="5485280"/>
                </a:cubicBezTo>
                <a:cubicBezTo>
                  <a:pt x="9546122" y="5487529"/>
                  <a:pt x="9539945" y="5488440"/>
                  <a:pt x="9533883" y="5488516"/>
                </a:cubicBezTo>
                <a:lnTo>
                  <a:pt x="9516916" y="5486828"/>
                </a:lnTo>
                <a:lnTo>
                  <a:pt x="9512093" y="5482541"/>
                </a:lnTo>
                <a:lnTo>
                  <a:pt x="9501725" y="5483603"/>
                </a:lnTo>
                <a:lnTo>
                  <a:pt x="9498754" y="5482951"/>
                </a:lnTo>
                <a:cubicBezTo>
                  <a:pt x="9493078" y="5481686"/>
                  <a:pt x="9487476" y="5480586"/>
                  <a:pt x="9481932" y="5480151"/>
                </a:cubicBezTo>
                <a:cubicBezTo>
                  <a:pt x="9489223" y="5501646"/>
                  <a:pt x="9435971" y="5479991"/>
                  <a:pt x="9451321" y="5497375"/>
                </a:cubicBezTo>
                <a:cubicBezTo>
                  <a:pt x="9422124" y="5498722"/>
                  <a:pt x="9444395" y="5514914"/>
                  <a:pt x="9409298" y="5499478"/>
                </a:cubicBezTo>
                <a:cubicBezTo>
                  <a:pt x="9363968" y="5517055"/>
                  <a:pt x="9350073" y="5507226"/>
                  <a:pt x="9303056" y="5519093"/>
                </a:cubicBezTo>
                <a:cubicBezTo>
                  <a:pt x="9272929" y="5515489"/>
                  <a:pt x="9242312" y="5519100"/>
                  <a:pt x="9229078" y="5524154"/>
                </a:cubicBezTo>
                <a:cubicBezTo>
                  <a:pt x="9244549" y="5484199"/>
                  <a:pt x="9198133" y="5512463"/>
                  <a:pt x="9165105" y="5532892"/>
                </a:cubicBezTo>
                <a:cubicBezTo>
                  <a:pt x="9128348" y="5546691"/>
                  <a:pt x="9105217" y="5601124"/>
                  <a:pt x="9077301" y="5580356"/>
                </a:cubicBezTo>
                <a:cubicBezTo>
                  <a:pt x="9034770" y="5585424"/>
                  <a:pt x="9004654" y="5606346"/>
                  <a:pt x="8960065" y="5597982"/>
                </a:cubicBezTo>
                <a:cubicBezTo>
                  <a:pt x="8958681" y="5601368"/>
                  <a:pt x="8956414" y="5604204"/>
                  <a:pt x="8953536" y="5606638"/>
                </a:cubicBezTo>
                <a:lnTo>
                  <a:pt x="8943907" y="5612541"/>
                </a:lnTo>
                <a:lnTo>
                  <a:pt x="8942046" y="5612112"/>
                </a:lnTo>
                <a:cubicBezTo>
                  <a:pt x="8934733" y="5612036"/>
                  <a:pt x="8930989" y="5613463"/>
                  <a:pt x="8928824" y="5615549"/>
                </a:cubicBezTo>
                <a:lnTo>
                  <a:pt x="8927294" y="5618607"/>
                </a:lnTo>
                <a:lnTo>
                  <a:pt x="8918651" y="5621688"/>
                </a:lnTo>
                <a:lnTo>
                  <a:pt x="8902772" y="5629703"/>
                </a:lnTo>
                <a:lnTo>
                  <a:pt x="8898724" y="5629379"/>
                </a:lnTo>
                <a:lnTo>
                  <a:pt x="8873099" y="5638628"/>
                </a:lnTo>
                <a:lnTo>
                  <a:pt x="8872234" y="5637889"/>
                </a:lnTo>
                <a:cubicBezTo>
                  <a:pt x="8869712" y="5636443"/>
                  <a:pt x="8866744" y="5635774"/>
                  <a:pt x="8862777" y="5636711"/>
                </a:cubicBezTo>
                <a:cubicBezTo>
                  <a:pt x="8861373" y="5622581"/>
                  <a:pt x="8857449" y="5632426"/>
                  <a:pt x="8845869" y="5636436"/>
                </a:cubicBezTo>
                <a:cubicBezTo>
                  <a:pt x="8841103" y="5615386"/>
                  <a:pt x="8812729" y="5634444"/>
                  <a:pt x="8800548" y="5625084"/>
                </a:cubicBezTo>
                <a:cubicBezTo>
                  <a:pt x="8792146" y="5628504"/>
                  <a:pt x="8783174" y="5631737"/>
                  <a:pt x="8773774" y="5634630"/>
                </a:cubicBezTo>
                <a:lnTo>
                  <a:pt x="8698255" y="5636083"/>
                </a:lnTo>
                <a:lnTo>
                  <a:pt x="8619167" y="5619130"/>
                </a:lnTo>
                <a:cubicBezTo>
                  <a:pt x="8589913" y="5618762"/>
                  <a:pt x="8564581" y="5612466"/>
                  <a:pt x="8539822" y="5616905"/>
                </a:cubicBezTo>
                <a:cubicBezTo>
                  <a:pt x="8529764" y="5612008"/>
                  <a:pt x="8520285" y="5610031"/>
                  <a:pt x="8511094" y="5617360"/>
                </a:cubicBezTo>
                <a:cubicBezTo>
                  <a:pt x="8483794" y="5614914"/>
                  <a:pt x="8477184" y="5604447"/>
                  <a:pt x="8459886" y="5612612"/>
                </a:cubicBezTo>
                <a:cubicBezTo>
                  <a:pt x="8444548" y="5595681"/>
                  <a:pt x="8443640" y="5602142"/>
                  <a:pt x="8436432" y="5606990"/>
                </a:cubicBezTo>
                <a:lnTo>
                  <a:pt x="8435403" y="5607336"/>
                </a:lnTo>
                <a:lnTo>
                  <a:pt x="8433307" y="5604917"/>
                </a:lnTo>
                <a:lnTo>
                  <a:pt x="8428968" y="5603796"/>
                </a:lnTo>
                <a:lnTo>
                  <a:pt x="8417124" y="5604518"/>
                </a:lnTo>
                <a:lnTo>
                  <a:pt x="8412669" y="5605413"/>
                </a:lnTo>
                <a:cubicBezTo>
                  <a:pt x="8409601" y="5605797"/>
                  <a:pt x="8407563" y="5605754"/>
                  <a:pt x="8406152" y="5605396"/>
                </a:cubicBezTo>
                <a:lnTo>
                  <a:pt x="8405989" y="5605197"/>
                </a:lnTo>
                <a:lnTo>
                  <a:pt x="8399884" y="5605568"/>
                </a:lnTo>
                <a:cubicBezTo>
                  <a:pt x="8389582" y="5606652"/>
                  <a:pt x="8379557" y="5608135"/>
                  <a:pt x="8370014" y="5609900"/>
                </a:cubicBezTo>
                <a:cubicBezTo>
                  <a:pt x="8361945" y="5598787"/>
                  <a:pt x="8326685" y="5611914"/>
                  <a:pt x="8330544" y="5590964"/>
                </a:cubicBezTo>
                <a:cubicBezTo>
                  <a:pt x="8317672" y="5592723"/>
                  <a:pt x="8309886" y="5601422"/>
                  <a:pt x="8314221" y="5587682"/>
                </a:cubicBezTo>
                <a:cubicBezTo>
                  <a:pt x="8309983" y="5587866"/>
                  <a:pt x="8307372" y="5586698"/>
                  <a:pt x="8305502" y="5584868"/>
                </a:cubicBezTo>
                <a:lnTo>
                  <a:pt x="8304962" y="5584007"/>
                </a:lnTo>
                <a:lnTo>
                  <a:pt x="8276324" y="5588260"/>
                </a:lnTo>
                <a:lnTo>
                  <a:pt x="8272522" y="5587226"/>
                </a:lnTo>
                <a:lnTo>
                  <a:pt x="8253857" y="5592043"/>
                </a:lnTo>
                <a:lnTo>
                  <a:pt x="8244212" y="5593439"/>
                </a:lnTo>
                <a:lnTo>
                  <a:pt x="8241488" y="5596085"/>
                </a:lnTo>
                <a:cubicBezTo>
                  <a:pt x="8238546" y="5597691"/>
                  <a:pt x="8234330" y="5598384"/>
                  <a:pt x="8227256" y="5597005"/>
                </a:cubicBezTo>
                <a:lnTo>
                  <a:pt x="8225619" y="5596262"/>
                </a:lnTo>
                <a:lnTo>
                  <a:pt x="8213882" y="5600179"/>
                </a:lnTo>
                <a:cubicBezTo>
                  <a:pt x="8210102" y="5601988"/>
                  <a:pt x="8206755" y="5604291"/>
                  <a:pt x="8204045" y="5607275"/>
                </a:cubicBezTo>
                <a:cubicBezTo>
                  <a:pt x="8164079" y="5591326"/>
                  <a:pt x="8126369" y="5605919"/>
                  <a:pt x="8082989" y="5603160"/>
                </a:cubicBezTo>
                <a:cubicBezTo>
                  <a:pt x="8034449" y="5606898"/>
                  <a:pt x="8008954" y="5596936"/>
                  <a:pt x="7976942" y="5598455"/>
                </a:cubicBezTo>
                <a:cubicBezTo>
                  <a:pt x="7962042" y="5600916"/>
                  <a:pt x="7941729" y="5599827"/>
                  <a:pt x="7950121" y="5590893"/>
                </a:cubicBezTo>
                <a:cubicBezTo>
                  <a:pt x="7904855" y="5610014"/>
                  <a:pt x="7778840" y="5612380"/>
                  <a:pt x="7727691" y="5621064"/>
                </a:cubicBezTo>
                <a:cubicBezTo>
                  <a:pt x="7699805" y="5600056"/>
                  <a:pt x="7714922" y="5619495"/>
                  <a:pt x="7685998" y="5615564"/>
                </a:cubicBezTo>
                <a:cubicBezTo>
                  <a:pt x="7693909" y="5634905"/>
                  <a:pt x="7650884" y="5604714"/>
                  <a:pt x="7649302" y="5626541"/>
                </a:cubicBezTo>
                <a:cubicBezTo>
                  <a:pt x="7644089" y="5625134"/>
                  <a:pt x="7639087" y="5623084"/>
                  <a:pt x="7634083" y="5620862"/>
                </a:cubicBezTo>
                <a:lnTo>
                  <a:pt x="7631455" y="5619708"/>
                </a:lnTo>
                <a:lnTo>
                  <a:pt x="7620952" y="5618872"/>
                </a:lnTo>
                <a:lnTo>
                  <a:pt x="7617992" y="5613914"/>
                </a:lnTo>
                <a:lnTo>
                  <a:pt x="7602182" y="5609271"/>
                </a:lnTo>
                <a:cubicBezTo>
                  <a:pt x="7596260" y="5608262"/>
                  <a:pt x="7589888" y="5608028"/>
                  <a:pt x="7582847" y="5609047"/>
                </a:cubicBezTo>
                <a:cubicBezTo>
                  <a:pt x="7565525" y="5617697"/>
                  <a:pt x="7538553" y="5607096"/>
                  <a:pt x="7514158" y="5607737"/>
                </a:cubicBezTo>
                <a:lnTo>
                  <a:pt x="7502955" y="5610415"/>
                </a:lnTo>
                <a:lnTo>
                  <a:pt x="7466391" y="5605949"/>
                </a:lnTo>
                <a:cubicBezTo>
                  <a:pt x="7455982" y="5605083"/>
                  <a:pt x="7445179" y="5604628"/>
                  <a:pt x="7433806" y="5604945"/>
                </a:cubicBezTo>
                <a:lnTo>
                  <a:pt x="7412693" y="5607075"/>
                </a:lnTo>
                <a:lnTo>
                  <a:pt x="7407159" y="5605310"/>
                </a:lnTo>
                <a:cubicBezTo>
                  <a:pt x="7397520" y="5605506"/>
                  <a:pt x="7384763" y="5611721"/>
                  <a:pt x="7385900" y="5604171"/>
                </a:cubicBezTo>
                <a:lnTo>
                  <a:pt x="7375071" y="5606788"/>
                </a:lnTo>
                <a:lnTo>
                  <a:pt x="7364382" y="5600762"/>
                </a:lnTo>
                <a:cubicBezTo>
                  <a:pt x="7363212" y="5599363"/>
                  <a:pt x="7362331" y="5597874"/>
                  <a:pt x="7361770" y="5596347"/>
                </a:cubicBezTo>
                <a:lnTo>
                  <a:pt x="7346641" y="5598329"/>
                </a:lnTo>
                <a:lnTo>
                  <a:pt x="7334238" y="5594014"/>
                </a:lnTo>
                <a:lnTo>
                  <a:pt x="7323426" y="5596835"/>
                </a:lnTo>
                <a:lnTo>
                  <a:pt x="7318938" y="5596200"/>
                </a:lnTo>
                <a:lnTo>
                  <a:pt x="7307784" y="5594065"/>
                </a:lnTo>
                <a:cubicBezTo>
                  <a:pt x="7302066" y="5592568"/>
                  <a:pt x="7295667" y="5590765"/>
                  <a:pt x="7288540" y="5589320"/>
                </a:cubicBezTo>
                <a:lnTo>
                  <a:pt x="7282537" y="5588660"/>
                </a:lnTo>
                <a:lnTo>
                  <a:pt x="7269466" y="5581404"/>
                </a:lnTo>
                <a:cubicBezTo>
                  <a:pt x="7259956" y="5575919"/>
                  <a:pt x="7252471" y="5572223"/>
                  <a:pt x="7244165" y="5575200"/>
                </a:cubicBezTo>
                <a:cubicBezTo>
                  <a:pt x="7230005" y="5568113"/>
                  <a:pt x="7220114" y="5548251"/>
                  <a:pt x="7199619" y="5553550"/>
                </a:cubicBezTo>
                <a:cubicBezTo>
                  <a:pt x="7205839" y="5544552"/>
                  <a:pt x="7176858" y="5552461"/>
                  <a:pt x="7173434" y="5543219"/>
                </a:cubicBezTo>
                <a:cubicBezTo>
                  <a:pt x="7171853" y="5535776"/>
                  <a:pt x="7162694" y="5536440"/>
                  <a:pt x="7155718" y="5533697"/>
                </a:cubicBezTo>
                <a:cubicBezTo>
                  <a:pt x="7150747" y="5526096"/>
                  <a:pt x="7115649" y="5519155"/>
                  <a:pt x="7103430" y="5520249"/>
                </a:cubicBezTo>
                <a:cubicBezTo>
                  <a:pt x="7068988" y="5527813"/>
                  <a:pt x="7041283" y="5497211"/>
                  <a:pt x="7013746" y="5502470"/>
                </a:cubicBezTo>
                <a:cubicBezTo>
                  <a:pt x="7006535" y="5501753"/>
                  <a:pt x="7000557" y="5500031"/>
                  <a:pt x="6995379" y="5497693"/>
                </a:cubicBezTo>
                <a:lnTo>
                  <a:pt x="6982475" y="5489641"/>
                </a:lnTo>
                <a:cubicBezTo>
                  <a:pt x="6982314" y="5487873"/>
                  <a:pt x="6982155" y="5486104"/>
                  <a:pt x="6981994" y="5484335"/>
                </a:cubicBezTo>
                <a:lnTo>
                  <a:pt x="6972355" y="5481074"/>
                </a:lnTo>
                <a:lnTo>
                  <a:pt x="6970394" y="5479383"/>
                </a:lnTo>
                <a:cubicBezTo>
                  <a:pt x="6966663" y="5476135"/>
                  <a:pt x="6962857" y="5473046"/>
                  <a:pt x="6958543" y="5470507"/>
                </a:cubicBezTo>
                <a:cubicBezTo>
                  <a:pt x="6946682" y="5490417"/>
                  <a:pt x="6919886" y="5452192"/>
                  <a:pt x="6918276" y="5472034"/>
                </a:cubicBezTo>
                <a:cubicBezTo>
                  <a:pt x="6892502" y="5461546"/>
                  <a:pt x="6897731" y="5483185"/>
                  <a:pt x="6881046" y="5457070"/>
                </a:cubicBezTo>
                <a:cubicBezTo>
                  <a:pt x="6828055" y="5453051"/>
                  <a:pt x="6839016" y="5431108"/>
                  <a:pt x="6752164" y="5425021"/>
                </a:cubicBezTo>
                <a:cubicBezTo>
                  <a:pt x="6758292" y="5421861"/>
                  <a:pt x="6727733" y="5418470"/>
                  <a:pt x="6724964" y="5414071"/>
                </a:cubicBezTo>
                <a:lnTo>
                  <a:pt x="6683286" y="5432830"/>
                </a:lnTo>
                <a:lnTo>
                  <a:pt x="6644277" y="5429684"/>
                </a:lnTo>
                <a:cubicBezTo>
                  <a:pt x="6602299" y="5429624"/>
                  <a:pt x="6572889" y="5412513"/>
                  <a:pt x="6532914" y="5431205"/>
                </a:cubicBezTo>
                <a:lnTo>
                  <a:pt x="6307459" y="5467087"/>
                </a:lnTo>
                <a:cubicBezTo>
                  <a:pt x="6243940" y="5484756"/>
                  <a:pt x="6232610" y="5506751"/>
                  <a:pt x="6196243" y="5515042"/>
                </a:cubicBezTo>
                <a:cubicBezTo>
                  <a:pt x="6164533" y="5518021"/>
                  <a:pt x="6142666" y="5509345"/>
                  <a:pt x="6099124" y="5516848"/>
                </a:cubicBezTo>
                <a:cubicBezTo>
                  <a:pt x="6076503" y="5515419"/>
                  <a:pt x="6031865" y="5528713"/>
                  <a:pt x="6016077" y="5528642"/>
                </a:cubicBezTo>
                <a:cubicBezTo>
                  <a:pt x="6017142" y="5530608"/>
                  <a:pt x="6008544" y="5532493"/>
                  <a:pt x="6004389" y="5531206"/>
                </a:cubicBezTo>
                <a:cubicBezTo>
                  <a:pt x="5932347" y="5531241"/>
                  <a:pt x="5981006" y="5545600"/>
                  <a:pt x="5933945" y="5538840"/>
                </a:cubicBezTo>
                <a:cubicBezTo>
                  <a:pt x="5905303" y="5539379"/>
                  <a:pt x="5918093" y="5561978"/>
                  <a:pt x="5883936" y="5553807"/>
                </a:cubicBezTo>
                <a:cubicBezTo>
                  <a:pt x="5850054" y="5556990"/>
                  <a:pt x="5832962" y="5567338"/>
                  <a:pt x="5798331" y="5564248"/>
                </a:cubicBezTo>
                <a:cubicBezTo>
                  <a:pt x="5766627" y="5567265"/>
                  <a:pt x="5741097" y="5573248"/>
                  <a:pt x="5712738" y="5573120"/>
                </a:cubicBezTo>
                <a:cubicBezTo>
                  <a:pt x="5703372" y="5576849"/>
                  <a:pt x="5693695" y="5578874"/>
                  <a:pt x="5681342" y="5575621"/>
                </a:cubicBezTo>
                <a:lnTo>
                  <a:pt x="5627167" y="5583215"/>
                </a:lnTo>
                <a:cubicBezTo>
                  <a:pt x="5612183" y="5597917"/>
                  <a:pt x="5611727" y="5586689"/>
                  <a:pt x="5591414" y="5587695"/>
                </a:cubicBezTo>
                <a:cubicBezTo>
                  <a:pt x="5574616" y="5587612"/>
                  <a:pt x="5598133" y="5579413"/>
                  <a:pt x="5583028" y="5580877"/>
                </a:cubicBezTo>
                <a:cubicBezTo>
                  <a:pt x="5569804" y="5586020"/>
                  <a:pt x="5562718" y="5576982"/>
                  <a:pt x="5549426" y="5582858"/>
                </a:cubicBezTo>
                <a:cubicBezTo>
                  <a:pt x="5559299" y="5589013"/>
                  <a:pt x="5515978" y="5586206"/>
                  <a:pt x="5519999" y="5592246"/>
                </a:cubicBezTo>
                <a:cubicBezTo>
                  <a:pt x="5498728" y="5585844"/>
                  <a:pt x="5500813" y="5597206"/>
                  <a:pt x="5480028" y="5597282"/>
                </a:cubicBezTo>
                <a:cubicBezTo>
                  <a:pt x="5468519" y="5595356"/>
                  <a:pt x="5461753" y="5595717"/>
                  <a:pt x="5456175" y="5600371"/>
                </a:cubicBezTo>
                <a:cubicBezTo>
                  <a:pt x="5402444" y="5590675"/>
                  <a:pt x="5431269" y="5603179"/>
                  <a:pt x="5388463" y="5602638"/>
                </a:cubicBezTo>
                <a:cubicBezTo>
                  <a:pt x="5350589" y="5601042"/>
                  <a:pt x="5310318" y="5602266"/>
                  <a:pt x="5265898" y="5591830"/>
                </a:cubicBezTo>
                <a:cubicBezTo>
                  <a:pt x="5256434" y="5588423"/>
                  <a:pt x="5240914" y="5588853"/>
                  <a:pt x="5231231" y="5592790"/>
                </a:cubicBezTo>
                <a:cubicBezTo>
                  <a:pt x="5229565" y="5593467"/>
                  <a:pt x="5228139" y="5594226"/>
                  <a:pt x="5226996" y="5595040"/>
                </a:cubicBezTo>
                <a:cubicBezTo>
                  <a:pt x="5199121" y="5587151"/>
                  <a:pt x="5190547" y="5594087"/>
                  <a:pt x="5175988" y="5588131"/>
                </a:cubicBezTo>
                <a:cubicBezTo>
                  <a:pt x="5141664" y="5589465"/>
                  <a:pt x="5120774" y="5599921"/>
                  <a:pt x="5107470" y="5594771"/>
                </a:cubicBezTo>
                <a:cubicBezTo>
                  <a:pt x="5082783" y="5597686"/>
                  <a:pt x="5044558" y="5603218"/>
                  <a:pt x="5027868" y="5605624"/>
                </a:cubicBezTo>
                <a:cubicBezTo>
                  <a:pt x="5023394" y="5609716"/>
                  <a:pt x="5015008" y="5608373"/>
                  <a:pt x="5007324" y="5609209"/>
                </a:cubicBezTo>
                <a:cubicBezTo>
                  <a:pt x="4999584" y="5613033"/>
                  <a:pt x="4963661" y="5613313"/>
                  <a:pt x="4952559" y="5611402"/>
                </a:cubicBezTo>
                <a:lnTo>
                  <a:pt x="4826081" y="5616191"/>
                </a:lnTo>
                <a:lnTo>
                  <a:pt x="4823501" y="5619174"/>
                </a:lnTo>
                <a:lnTo>
                  <a:pt x="4813093" y="5620026"/>
                </a:lnTo>
                <a:lnTo>
                  <a:pt x="4810563" y="5620787"/>
                </a:lnTo>
                <a:cubicBezTo>
                  <a:pt x="4805739" y="5622253"/>
                  <a:pt x="4800910" y="5623620"/>
                  <a:pt x="4795818" y="5624618"/>
                </a:cubicBezTo>
                <a:cubicBezTo>
                  <a:pt x="4792594" y="5611984"/>
                  <a:pt x="4751975" y="5631029"/>
                  <a:pt x="4758404" y="5619510"/>
                </a:cubicBezTo>
                <a:cubicBezTo>
                  <a:pt x="4729867" y="5622800"/>
                  <a:pt x="4743470" y="5610974"/>
                  <a:pt x="4717254" y="5624155"/>
                </a:cubicBezTo>
                <a:cubicBezTo>
                  <a:pt x="4665606" y="5620882"/>
                  <a:pt x="4638526" y="5634254"/>
                  <a:pt x="4591958" y="5624710"/>
                </a:cubicBezTo>
                <a:cubicBezTo>
                  <a:pt x="4600998" y="5629613"/>
                  <a:pt x="4491255" y="5629123"/>
                  <a:pt x="4476215" y="5628210"/>
                </a:cubicBezTo>
                <a:lnTo>
                  <a:pt x="4425193" y="5627414"/>
                </a:lnTo>
                <a:lnTo>
                  <a:pt x="4383866" y="5626546"/>
                </a:lnTo>
                <a:lnTo>
                  <a:pt x="4385596" y="5634646"/>
                </a:lnTo>
                <a:cubicBezTo>
                  <a:pt x="4373497" y="5634009"/>
                  <a:pt x="4366105" y="5636763"/>
                  <a:pt x="4360864" y="5641173"/>
                </a:cubicBezTo>
                <a:lnTo>
                  <a:pt x="4328321" y="5626332"/>
                </a:lnTo>
                <a:lnTo>
                  <a:pt x="4309842" y="5626471"/>
                </a:lnTo>
                <a:lnTo>
                  <a:pt x="4277424" y="5631598"/>
                </a:lnTo>
                <a:lnTo>
                  <a:pt x="4266627" y="5633969"/>
                </a:lnTo>
                <a:lnTo>
                  <a:pt x="4185525" y="5617508"/>
                </a:lnTo>
                <a:lnTo>
                  <a:pt x="4177617" y="5610903"/>
                </a:lnTo>
                <a:cubicBezTo>
                  <a:pt x="4169135" y="5606836"/>
                  <a:pt x="4157063" y="5604954"/>
                  <a:pt x="4136948" y="5608031"/>
                </a:cubicBezTo>
                <a:lnTo>
                  <a:pt x="4132323" y="5609784"/>
                </a:lnTo>
                <a:lnTo>
                  <a:pt x="4098620" y="5599672"/>
                </a:lnTo>
                <a:cubicBezTo>
                  <a:pt x="4087744" y="5595070"/>
                  <a:pt x="3971360" y="5589278"/>
                  <a:pt x="3963475" y="5581841"/>
                </a:cubicBezTo>
                <a:cubicBezTo>
                  <a:pt x="3836034" y="5600252"/>
                  <a:pt x="3827261" y="5567580"/>
                  <a:pt x="3703613" y="5572482"/>
                </a:cubicBezTo>
                <a:cubicBezTo>
                  <a:pt x="3596526" y="5522697"/>
                  <a:pt x="3528981" y="5553020"/>
                  <a:pt x="3432987" y="5545768"/>
                </a:cubicBezTo>
                <a:cubicBezTo>
                  <a:pt x="3341557" y="5540666"/>
                  <a:pt x="3299222" y="5556776"/>
                  <a:pt x="3176381" y="5556110"/>
                </a:cubicBezTo>
                <a:cubicBezTo>
                  <a:pt x="3046225" y="5545252"/>
                  <a:pt x="2856562" y="5551022"/>
                  <a:pt x="2710156" y="5527517"/>
                </a:cubicBezTo>
                <a:cubicBezTo>
                  <a:pt x="2595124" y="5519951"/>
                  <a:pt x="2594726" y="5525545"/>
                  <a:pt x="2550206" y="5524958"/>
                </a:cubicBezTo>
                <a:cubicBezTo>
                  <a:pt x="2535402" y="5528183"/>
                  <a:pt x="2457214" y="5518753"/>
                  <a:pt x="2443041" y="5523990"/>
                </a:cubicBezTo>
                <a:lnTo>
                  <a:pt x="2435613" y="5526704"/>
                </a:lnTo>
                <a:lnTo>
                  <a:pt x="2405682" y="5528307"/>
                </a:lnTo>
                <a:lnTo>
                  <a:pt x="2397487" y="5540337"/>
                </a:lnTo>
                <a:lnTo>
                  <a:pt x="2297454" y="5550765"/>
                </a:lnTo>
                <a:cubicBezTo>
                  <a:pt x="2230952" y="5521480"/>
                  <a:pt x="2174171" y="5556417"/>
                  <a:pt x="2056700" y="5555489"/>
                </a:cubicBezTo>
                <a:cubicBezTo>
                  <a:pt x="2025568" y="5545373"/>
                  <a:pt x="1901680" y="5520750"/>
                  <a:pt x="1878530" y="5535330"/>
                </a:cubicBezTo>
                <a:lnTo>
                  <a:pt x="1859292" y="5535461"/>
                </a:lnTo>
                <a:lnTo>
                  <a:pt x="1835626" y="5533793"/>
                </a:lnTo>
                <a:cubicBezTo>
                  <a:pt x="1823131" y="5534628"/>
                  <a:pt x="1810151" y="5536942"/>
                  <a:pt x="1798939" y="5540285"/>
                </a:cubicBezTo>
                <a:lnTo>
                  <a:pt x="1779046" y="5549949"/>
                </a:lnTo>
                <a:lnTo>
                  <a:pt x="1772421" y="5549018"/>
                </a:lnTo>
                <a:lnTo>
                  <a:pt x="1772052" y="5545689"/>
                </a:lnTo>
                <a:cubicBezTo>
                  <a:pt x="1758274" y="5534165"/>
                  <a:pt x="1670822" y="5556887"/>
                  <a:pt x="1711543" y="5534558"/>
                </a:cubicBezTo>
                <a:cubicBezTo>
                  <a:pt x="1696140" y="5533324"/>
                  <a:pt x="1670188" y="5488258"/>
                  <a:pt x="1631462" y="5491807"/>
                </a:cubicBezTo>
                <a:cubicBezTo>
                  <a:pt x="1579148" y="5498877"/>
                  <a:pt x="1591754" y="5486800"/>
                  <a:pt x="1538763" y="5482781"/>
                </a:cubicBezTo>
                <a:cubicBezTo>
                  <a:pt x="1522078" y="5456666"/>
                  <a:pt x="1527306" y="5478305"/>
                  <a:pt x="1501533" y="5467817"/>
                </a:cubicBezTo>
                <a:cubicBezTo>
                  <a:pt x="1499922" y="5487659"/>
                  <a:pt x="1473126" y="5449434"/>
                  <a:pt x="1461266" y="5469343"/>
                </a:cubicBezTo>
                <a:cubicBezTo>
                  <a:pt x="1456951" y="5466804"/>
                  <a:pt x="1453146" y="5463716"/>
                  <a:pt x="1449415" y="5460467"/>
                </a:cubicBezTo>
                <a:lnTo>
                  <a:pt x="1447454" y="5458776"/>
                </a:lnTo>
                <a:lnTo>
                  <a:pt x="1437814" y="5455515"/>
                </a:lnTo>
                <a:lnTo>
                  <a:pt x="1437334" y="5450209"/>
                </a:lnTo>
                <a:lnTo>
                  <a:pt x="1424429" y="5442157"/>
                </a:lnTo>
                <a:cubicBezTo>
                  <a:pt x="1419251" y="5439819"/>
                  <a:pt x="1413273" y="5438098"/>
                  <a:pt x="1406063" y="5437380"/>
                </a:cubicBezTo>
                <a:cubicBezTo>
                  <a:pt x="1378526" y="5442640"/>
                  <a:pt x="1350821" y="5412037"/>
                  <a:pt x="1316379" y="5419601"/>
                </a:cubicBezTo>
                <a:cubicBezTo>
                  <a:pt x="1304160" y="5420695"/>
                  <a:pt x="1269061" y="5413755"/>
                  <a:pt x="1264090" y="5406153"/>
                </a:cubicBezTo>
                <a:cubicBezTo>
                  <a:pt x="1257115" y="5403410"/>
                  <a:pt x="1247955" y="5404075"/>
                  <a:pt x="1246374" y="5396631"/>
                </a:cubicBezTo>
                <a:cubicBezTo>
                  <a:pt x="1242951" y="5387390"/>
                  <a:pt x="1213970" y="5395299"/>
                  <a:pt x="1220190" y="5386301"/>
                </a:cubicBezTo>
                <a:cubicBezTo>
                  <a:pt x="1199695" y="5391599"/>
                  <a:pt x="1189803" y="5371737"/>
                  <a:pt x="1175643" y="5364651"/>
                </a:cubicBezTo>
                <a:cubicBezTo>
                  <a:pt x="1167337" y="5367627"/>
                  <a:pt x="1159852" y="5363931"/>
                  <a:pt x="1150342" y="5358447"/>
                </a:cubicBezTo>
                <a:lnTo>
                  <a:pt x="1112024" y="5345786"/>
                </a:lnTo>
                <a:lnTo>
                  <a:pt x="1100870" y="5343651"/>
                </a:lnTo>
                <a:lnTo>
                  <a:pt x="1096383" y="5343015"/>
                </a:lnTo>
                <a:lnTo>
                  <a:pt x="1058039" y="5343504"/>
                </a:lnTo>
                <a:cubicBezTo>
                  <a:pt x="1057478" y="5341976"/>
                  <a:pt x="1056597" y="5340487"/>
                  <a:pt x="1055426" y="5339088"/>
                </a:cubicBezTo>
                <a:lnTo>
                  <a:pt x="1044738" y="5333063"/>
                </a:lnTo>
                <a:lnTo>
                  <a:pt x="1033909" y="5335680"/>
                </a:lnTo>
                <a:cubicBezTo>
                  <a:pt x="1035046" y="5328129"/>
                  <a:pt x="1022289" y="5334344"/>
                  <a:pt x="1012649" y="5334541"/>
                </a:cubicBezTo>
                <a:lnTo>
                  <a:pt x="1007115" y="5332775"/>
                </a:lnTo>
                <a:lnTo>
                  <a:pt x="987447" y="5346462"/>
                </a:lnTo>
                <a:cubicBezTo>
                  <a:pt x="976074" y="5346779"/>
                  <a:pt x="963827" y="5334768"/>
                  <a:pt x="953418" y="5333901"/>
                </a:cubicBezTo>
                <a:lnTo>
                  <a:pt x="916854" y="5329435"/>
                </a:lnTo>
                <a:lnTo>
                  <a:pt x="905651" y="5332114"/>
                </a:lnTo>
                <a:cubicBezTo>
                  <a:pt x="881256" y="5332755"/>
                  <a:pt x="855727" y="5330820"/>
                  <a:pt x="838405" y="5339470"/>
                </a:cubicBezTo>
                <a:cubicBezTo>
                  <a:pt x="831364" y="5340489"/>
                  <a:pt x="823548" y="5331589"/>
                  <a:pt x="817627" y="5330580"/>
                </a:cubicBezTo>
                <a:lnTo>
                  <a:pt x="801817" y="5325937"/>
                </a:lnTo>
                <a:lnTo>
                  <a:pt x="798857" y="5320979"/>
                </a:lnTo>
                <a:lnTo>
                  <a:pt x="788354" y="5320143"/>
                </a:lnTo>
                <a:lnTo>
                  <a:pt x="785726" y="5318989"/>
                </a:lnTo>
                <a:cubicBezTo>
                  <a:pt x="780721" y="5316767"/>
                  <a:pt x="775719" y="5314716"/>
                  <a:pt x="770507" y="5313309"/>
                </a:cubicBezTo>
                <a:cubicBezTo>
                  <a:pt x="768924" y="5335137"/>
                  <a:pt x="725899" y="5304945"/>
                  <a:pt x="733810" y="5324286"/>
                </a:cubicBezTo>
                <a:cubicBezTo>
                  <a:pt x="704886" y="5320356"/>
                  <a:pt x="720003" y="5339795"/>
                  <a:pt x="692117" y="5318786"/>
                </a:cubicBezTo>
                <a:cubicBezTo>
                  <a:pt x="640968" y="5327470"/>
                  <a:pt x="620209" y="5334772"/>
                  <a:pt x="574943" y="5327578"/>
                </a:cubicBezTo>
                <a:cubicBezTo>
                  <a:pt x="533141" y="5325624"/>
                  <a:pt x="480989" y="5305543"/>
                  <a:pt x="441302" y="5307062"/>
                </a:cubicBezTo>
                <a:cubicBezTo>
                  <a:pt x="381194" y="5308098"/>
                  <a:pt x="355572" y="5361507"/>
                  <a:pt x="336819" y="5336690"/>
                </a:cubicBezTo>
                <a:cubicBezTo>
                  <a:pt x="308424" y="5343088"/>
                  <a:pt x="294704" y="5344301"/>
                  <a:pt x="270932" y="5345451"/>
                </a:cubicBezTo>
                <a:lnTo>
                  <a:pt x="194189" y="5343588"/>
                </a:lnTo>
                <a:lnTo>
                  <a:pt x="192552" y="5342845"/>
                </a:lnTo>
                <a:cubicBezTo>
                  <a:pt x="185478" y="5341467"/>
                  <a:pt x="181262" y="5342160"/>
                  <a:pt x="178320" y="5343766"/>
                </a:cubicBezTo>
                <a:lnTo>
                  <a:pt x="175596" y="5346411"/>
                </a:lnTo>
                <a:lnTo>
                  <a:pt x="147287" y="5352625"/>
                </a:lnTo>
                <a:lnTo>
                  <a:pt x="114847" y="5355844"/>
                </a:lnTo>
                <a:lnTo>
                  <a:pt x="114306" y="5354983"/>
                </a:lnTo>
                <a:cubicBezTo>
                  <a:pt x="110042" y="5353823"/>
                  <a:pt x="100016" y="5353058"/>
                  <a:pt x="89264" y="5348886"/>
                </a:cubicBezTo>
                <a:cubicBezTo>
                  <a:pt x="93123" y="5327937"/>
                  <a:pt x="57863" y="5341064"/>
                  <a:pt x="49794" y="5329950"/>
                </a:cubicBezTo>
                <a:cubicBezTo>
                  <a:pt x="40251" y="5331715"/>
                  <a:pt x="30226" y="5333199"/>
                  <a:pt x="19924" y="5334282"/>
                </a:cubicBezTo>
                <a:lnTo>
                  <a:pt x="13819" y="5334653"/>
                </a:lnTo>
                <a:lnTo>
                  <a:pt x="13657" y="5334455"/>
                </a:lnTo>
                <a:cubicBezTo>
                  <a:pt x="12246" y="5334096"/>
                  <a:pt x="10207" y="5334053"/>
                  <a:pt x="7139" y="5334438"/>
                </a:cubicBezTo>
                <a:lnTo>
                  <a:pt x="2684" y="5335333"/>
                </a:lnTo>
                <a:lnTo>
                  <a:pt x="0" y="5335496"/>
                </a:lnTo>
                <a:lnTo>
                  <a:pt x="0" y="10592"/>
                </a:lnTo>
                <a:lnTo>
                  <a:pt x="11243827"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E1EF06B-B001-F936-853F-AC55F1F9B1F4}"/>
              </a:ext>
            </a:extLst>
          </p:cNvPr>
          <p:cNvSpPr>
            <a:spLocks noGrp="1"/>
          </p:cNvSpPr>
          <p:nvPr>
            <p:ph type="title"/>
          </p:nvPr>
        </p:nvSpPr>
        <p:spPr>
          <a:xfrm>
            <a:off x="1629751" y="1059116"/>
            <a:ext cx="8924392" cy="933486"/>
          </a:xfrm>
        </p:spPr>
        <p:txBody>
          <a:bodyPr>
            <a:normAutofit/>
          </a:bodyPr>
          <a:lstStyle/>
          <a:p>
            <a:pPr algn="ctr"/>
            <a:r>
              <a:rPr lang="en-US" dirty="0">
                <a:latin typeface="Times New Roman" panose="02020603050405020304" pitchFamily="18" charset="0"/>
                <a:cs typeface="Times New Roman" panose="02020603050405020304" pitchFamily="18" charset="0"/>
              </a:rPr>
              <a:t>Results</a:t>
            </a:r>
          </a:p>
        </p:txBody>
      </p:sp>
      <p:sp>
        <p:nvSpPr>
          <p:cNvPr id="12" name="Rectangle 6">
            <a:extLst>
              <a:ext uri="{FF2B5EF4-FFF2-40B4-BE49-F238E27FC236}">
                <a16:creationId xmlns:a16="http://schemas.microsoft.com/office/drawing/2014/main" id="{16A12243-4887-4E89-8347-1146AE5D14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20000">
            <a:off x="5418161" y="351736"/>
            <a:ext cx="1352113" cy="407805"/>
          </a:xfrm>
          <a:custGeom>
            <a:avLst/>
            <a:gdLst>
              <a:gd name="connsiteX0" fmla="*/ 0 w 2142503"/>
              <a:gd name="connsiteY0" fmla="*/ 0 h 571500"/>
              <a:gd name="connsiteX1" fmla="*/ 2142503 w 2142503"/>
              <a:gd name="connsiteY1" fmla="*/ 0 h 571500"/>
              <a:gd name="connsiteX2" fmla="*/ 2142503 w 2142503"/>
              <a:gd name="connsiteY2" fmla="*/ 571500 h 571500"/>
              <a:gd name="connsiteX3" fmla="*/ 0 w 2142503"/>
              <a:gd name="connsiteY3" fmla="*/ 571500 h 571500"/>
              <a:gd name="connsiteX4" fmla="*/ 0 w 2142503"/>
              <a:gd name="connsiteY4" fmla="*/ 0 h 571500"/>
              <a:gd name="connsiteX0" fmla="*/ 0 w 2142503"/>
              <a:gd name="connsiteY0" fmla="*/ 0 h 582145"/>
              <a:gd name="connsiteX1" fmla="*/ 2142503 w 2142503"/>
              <a:gd name="connsiteY1" fmla="*/ 0 h 582145"/>
              <a:gd name="connsiteX2" fmla="*/ 2142503 w 2142503"/>
              <a:gd name="connsiteY2" fmla="*/ 571500 h 582145"/>
              <a:gd name="connsiteX3" fmla="*/ 2050917 w 2142503"/>
              <a:gd name="connsiteY3" fmla="*/ 582088 h 582145"/>
              <a:gd name="connsiteX4" fmla="*/ 0 w 2142503"/>
              <a:gd name="connsiteY4" fmla="*/ 571500 h 582145"/>
              <a:gd name="connsiteX5" fmla="*/ 0 w 2142503"/>
              <a:gd name="connsiteY5" fmla="*/ 0 h 582145"/>
              <a:gd name="connsiteX0" fmla="*/ 0 w 2159832"/>
              <a:gd name="connsiteY0" fmla="*/ 0 h 582145"/>
              <a:gd name="connsiteX1" fmla="*/ 2142503 w 2159832"/>
              <a:gd name="connsiteY1" fmla="*/ 0 h 582145"/>
              <a:gd name="connsiteX2" fmla="*/ 2159829 w 2159832"/>
              <a:gd name="connsiteY2" fmla="*/ 96526 h 582145"/>
              <a:gd name="connsiteX3" fmla="*/ 2142503 w 2159832"/>
              <a:gd name="connsiteY3" fmla="*/ 571500 h 582145"/>
              <a:gd name="connsiteX4" fmla="*/ 2050917 w 2159832"/>
              <a:gd name="connsiteY4" fmla="*/ 582088 h 582145"/>
              <a:gd name="connsiteX5" fmla="*/ 0 w 2159832"/>
              <a:gd name="connsiteY5" fmla="*/ 571500 h 582145"/>
              <a:gd name="connsiteX6" fmla="*/ 0 w 2159832"/>
              <a:gd name="connsiteY6" fmla="*/ 0 h 582145"/>
              <a:gd name="connsiteX0" fmla="*/ 0 w 2159832"/>
              <a:gd name="connsiteY0" fmla="*/ 12386 h 594531"/>
              <a:gd name="connsiteX1" fmla="*/ 67826 w 2159832"/>
              <a:gd name="connsiteY1" fmla="*/ 0 h 594531"/>
              <a:gd name="connsiteX2" fmla="*/ 2142503 w 2159832"/>
              <a:gd name="connsiteY2" fmla="*/ 12386 h 594531"/>
              <a:gd name="connsiteX3" fmla="*/ 2159829 w 2159832"/>
              <a:gd name="connsiteY3" fmla="*/ 108912 h 594531"/>
              <a:gd name="connsiteX4" fmla="*/ 2142503 w 2159832"/>
              <a:gd name="connsiteY4" fmla="*/ 583886 h 594531"/>
              <a:gd name="connsiteX5" fmla="*/ 2050917 w 2159832"/>
              <a:gd name="connsiteY5" fmla="*/ 594474 h 594531"/>
              <a:gd name="connsiteX6" fmla="*/ 0 w 2159832"/>
              <a:gd name="connsiteY6" fmla="*/ 583886 h 594531"/>
              <a:gd name="connsiteX7" fmla="*/ 0 w 2159832"/>
              <a:gd name="connsiteY7" fmla="*/ 12386 h 594531"/>
              <a:gd name="connsiteX0" fmla="*/ 0 w 2168908"/>
              <a:gd name="connsiteY0" fmla="*/ 26000 h 594531"/>
              <a:gd name="connsiteX1" fmla="*/ 76902 w 2168908"/>
              <a:gd name="connsiteY1" fmla="*/ 0 h 594531"/>
              <a:gd name="connsiteX2" fmla="*/ 2151579 w 2168908"/>
              <a:gd name="connsiteY2" fmla="*/ 12386 h 594531"/>
              <a:gd name="connsiteX3" fmla="*/ 2168905 w 2168908"/>
              <a:gd name="connsiteY3" fmla="*/ 108912 h 594531"/>
              <a:gd name="connsiteX4" fmla="*/ 2151579 w 2168908"/>
              <a:gd name="connsiteY4" fmla="*/ 583886 h 594531"/>
              <a:gd name="connsiteX5" fmla="*/ 2059993 w 2168908"/>
              <a:gd name="connsiteY5" fmla="*/ 594474 h 594531"/>
              <a:gd name="connsiteX6" fmla="*/ 9076 w 2168908"/>
              <a:gd name="connsiteY6" fmla="*/ 583886 h 594531"/>
              <a:gd name="connsiteX7" fmla="*/ 0 w 2168908"/>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147197 w 2316105"/>
              <a:gd name="connsiteY0" fmla="*/ 26000 h 594531"/>
              <a:gd name="connsiteX1" fmla="*/ 224099 w 2316105"/>
              <a:gd name="connsiteY1" fmla="*/ 0 h 594531"/>
              <a:gd name="connsiteX2" fmla="*/ 2298776 w 2316105"/>
              <a:gd name="connsiteY2" fmla="*/ 12386 h 594531"/>
              <a:gd name="connsiteX3" fmla="*/ 2316102 w 2316105"/>
              <a:gd name="connsiteY3" fmla="*/ 108912 h 594531"/>
              <a:gd name="connsiteX4" fmla="*/ 2298776 w 2316105"/>
              <a:gd name="connsiteY4" fmla="*/ 583886 h 594531"/>
              <a:gd name="connsiteX5" fmla="*/ 2207190 w 2316105"/>
              <a:gd name="connsiteY5" fmla="*/ 594474 h 594531"/>
              <a:gd name="connsiteX6" fmla="*/ 156273 w 2316105"/>
              <a:gd name="connsiteY6" fmla="*/ 583886 h 594531"/>
              <a:gd name="connsiteX7" fmla="*/ 142416 w 2316105"/>
              <a:gd name="connsiteY7" fmla="*/ 235975 h 594531"/>
              <a:gd name="connsiteX8" fmla="*/ 147197 w 2316105"/>
              <a:gd name="connsiteY8" fmla="*/ 26000 h 594531"/>
              <a:gd name="connsiteX0" fmla="*/ 154684 w 2323592"/>
              <a:gd name="connsiteY0" fmla="*/ 26000 h 594531"/>
              <a:gd name="connsiteX1" fmla="*/ 231586 w 2323592"/>
              <a:gd name="connsiteY1" fmla="*/ 0 h 594531"/>
              <a:gd name="connsiteX2" fmla="*/ 2306263 w 2323592"/>
              <a:gd name="connsiteY2" fmla="*/ 12386 h 594531"/>
              <a:gd name="connsiteX3" fmla="*/ 2323589 w 2323592"/>
              <a:gd name="connsiteY3" fmla="*/ 108912 h 594531"/>
              <a:gd name="connsiteX4" fmla="*/ 2306263 w 2323592"/>
              <a:gd name="connsiteY4" fmla="*/ 583886 h 594531"/>
              <a:gd name="connsiteX5" fmla="*/ 2214677 w 2323592"/>
              <a:gd name="connsiteY5" fmla="*/ 594474 h 594531"/>
              <a:gd name="connsiteX6" fmla="*/ 163760 w 2323592"/>
              <a:gd name="connsiteY6" fmla="*/ 583886 h 594531"/>
              <a:gd name="connsiteX7" fmla="*/ 158979 w 2323592"/>
              <a:gd name="connsiteY7" fmla="*/ 403879 h 594531"/>
              <a:gd name="connsiteX8" fmla="*/ 149903 w 2323592"/>
              <a:gd name="connsiteY8" fmla="*/ 235975 h 594531"/>
              <a:gd name="connsiteX9" fmla="*/ 154684 w 2323592"/>
              <a:gd name="connsiteY9" fmla="*/ 26000 h 594531"/>
              <a:gd name="connsiteX0" fmla="*/ 13665 w 2182573"/>
              <a:gd name="connsiteY0" fmla="*/ 26000 h 594531"/>
              <a:gd name="connsiteX1" fmla="*/ 90567 w 2182573"/>
              <a:gd name="connsiteY1" fmla="*/ 0 h 594531"/>
              <a:gd name="connsiteX2" fmla="*/ 2165244 w 2182573"/>
              <a:gd name="connsiteY2" fmla="*/ 12386 h 594531"/>
              <a:gd name="connsiteX3" fmla="*/ 2182570 w 2182573"/>
              <a:gd name="connsiteY3" fmla="*/ 108912 h 594531"/>
              <a:gd name="connsiteX4" fmla="*/ 2165244 w 2182573"/>
              <a:gd name="connsiteY4" fmla="*/ 583886 h 594531"/>
              <a:gd name="connsiteX5" fmla="*/ 2073658 w 2182573"/>
              <a:gd name="connsiteY5" fmla="*/ 594474 h 594531"/>
              <a:gd name="connsiteX6" fmla="*/ 22741 w 2182573"/>
              <a:gd name="connsiteY6" fmla="*/ 583886 h 594531"/>
              <a:gd name="connsiteX7" fmla="*/ 17960 w 2182573"/>
              <a:gd name="connsiteY7" fmla="*/ 403879 h 594531"/>
              <a:gd name="connsiteX8" fmla="*/ 8884 w 2182573"/>
              <a:gd name="connsiteY8" fmla="*/ 235975 h 594531"/>
              <a:gd name="connsiteX9" fmla="*/ 13665 w 2182573"/>
              <a:gd name="connsiteY9" fmla="*/ 26000 h 594531"/>
              <a:gd name="connsiteX0" fmla="*/ 13665 w 2202120"/>
              <a:gd name="connsiteY0" fmla="*/ 26000 h 594531"/>
              <a:gd name="connsiteX1" fmla="*/ 90567 w 2202120"/>
              <a:gd name="connsiteY1" fmla="*/ 0 h 594531"/>
              <a:gd name="connsiteX2" fmla="*/ 2165244 w 2202120"/>
              <a:gd name="connsiteY2" fmla="*/ 12386 h 594531"/>
              <a:gd name="connsiteX3" fmla="*/ 2182570 w 2202120"/>
              <a:gd name="connsiteY3" fmla="*/ 108912 h 594531"/>
              <a:gd name="connsiteX4" fmla="*/ 2192471 w 2202120"/>
              <a:gd name="connsiteY4" fmla="*/ 583886 h 594531"/>
              <a:gd name="connsiteX5" fmla="*/ 2073658 w 2202120"/>
              <a:gd name="connsiteY5" fmla="*/ 594474 h 594531"/>
              <a:gd name="connsiteX6" fmla="*/ 22741 w 2202120"/>
              <a:gd name="connsiteY6" fmla="*/ 583886 h 594531"/>
              <a:gd name="connsiteX7" fmla="*/ 17960 w 2202120"/>
              <a:gd name="connsiteY7" fmla="*/ 403879 h 594531"/>
              <a:gd name="connsiteX8" fmla="*/ 8884 w 2202120"/>
              <a:gd name="connsiteY8" fmla="*/ 235975 h 594531"/>
              <a:gd name="connsiteX9" fmla="*/ 13665 w 2202120"/>
              <a:gd name="connsiteY9" fmla="*/ 26000 h 594531"/>
              <a:gd name="connsiteX0" fmla="*/ 13665 w 2202036"/>
              <a:gd name="connsiteY0" fmla="*/ 26000 h 594531"/>
              <a:gd name="connsiteX1" fmla="*/ 90567 w 2202036"/>
              <a:gd name="connsiteY1" fmla="*/ 0 h 594531"/>
              <a:gd name="connsiteX2" fmla="*/ 2165244 w 2202036"/>
              <a:gd name="connsiteY2" fmla="*/ 12386 h 594531"/>
              <a:gd name="connsiteX3" fmla="*/ 2182570 w 2202036"/>
              <a:gd name="connsiteY3" fmla="*/ 108912 h 594531"/>
              <a:gd name="connsiteX4" fmla="*/ 2191645 w 2202036"/>
              <a:gd name="connsiteY4" fmla="*/ 422031 h 594531"/>
              <a:gd name="connsiteX5" fmla="*/ 2192471 w 2202036"/>
              <a:gd name="connsiteY5" fmla="*/ 583886 h 594531"/>
              <a:gd name="connsiteX6" fmla="*/ 2073658 w 2202036"/>
              <a:gd name="connsiteY6" fmla="*/ 594474 h 594531"/>
              <a:gd name="connsiteX7" fmla="*/ 22741 w 2202036"/>
              <a:gd name="connsiteY7" fmla="*/ 583886 h 594531"/>
              <a:gd name="connsiteX8" fmla="*/ 17960 w 2202036"/>
              <a:gd name="connsiteY8" fmla="*/ 403879 h 594531"/>
              <a:gd name="connsiteX9" fmla="*/ 8884 w 2202036"/>
              <a:gd name="connsiteY9" fmla="*/ 235975 h 594531"/>
              <a:gd name="connsiteX10" fmla="*/ 13665 w 2202036"/>
              <a:gd name="connsiteY10" fmla="*/ 26000 h 594531"/>
              <a:gd name="connsiteX0" fmla="*/ 142254 w 2330625"/>
              <a:gd name="connsiteY0" fmla="*/ 26000 h 594531"/>
              <a:gd name="connsiteX1" fmla="*/ 219156 w 2330625"/>
              <a:gd name="connsiteY1" fmla="*/ 0 h 594531"/>
              <a:gd name="connsiteX2" fmla="*/ 2293833 w 2330625"/>
              <a:gd name="connsiteY2" fmla="*/ 12386 h 594531"/>
              <a:gd name="connsiteX3" fmla="*/ 2311159 w 2330625"/>
              <a:gd name="connsiteY3" fmla="*/ 108912 h 594531"/>
              <a:gd name="connsiteX4" fmla="*/ 2320234 w 2330625"/>
              <a:gd name="connsiteY4" fmla="*/ 422031 h 594531"/>
              <a:gd name="connsiteX5" fmla="*/ 2321060 w 2330625"/>
              <a:gd name="connsiteY5" fmla="*/ 583886 h 594531"/>
              <a:gd name="connsiteX6" fmla="*/ 2202247 w 2330625"/>
              <a:gd name="connsiteY6" fmla="*/ 594474 h 594531"/>
              <a:gd name="connsiteX7" fmla="*/ 151330 w 2330625"/>
              <a:gd name="connsiteY7" fmla="*/ 583886 h 594531"/>
              <a:gd name="connsiteX8" fmla="*/ 155624 w 2330625"/>
              <a:gd name="connsiteY8" fmla="*/ 512790 h 594531"/>
              <a:gd name="connsiteX9" fmla="*/ 146549 w 2330625"/>
              <a:gd name="connsiteY9" fmla="*/ 403879 h 594531"/>
              <a:gd name="connsiteX10" fmla="*/ 137473 w 2330625"/>
              <a:gd name="connsiteY10" fmla="*/ 235975 h 594531"/>
              <a:gd name="connsiteX11" fmla="*/ 142254 w 2330625"/>
              <a:gd name="connsiteY11" fmla="*/ 26000 h 594531"/>
              <a:gd name="connsiteX0" fmla="*/ 13413 w 2201784"/>
              <a:gd name="connsiteY0" fmla="*/ 26000 h 594531"/>
              <a:gd name="connsiteX1" fmla="*/ 90315 w 2201784"/>
              <a:gd name="connsiteY1" fmla="*/ 0 h 594531"/>
              <a:gd name="connsiteX2" fmla="*/ 2164992 w 2201784"/>
              <a:gd name="connsiteY2" fmla="*/ 12386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 name="connsiteX0" fmla="*/ 13413 w 2201784"/>
              <a:gd name="connsiteY0" fmla="*/ 26000 h 594531"/>
              <a:gd name="connsiteX1" fmla="*/ 90315 w 2201784"/>
              <a:gd name="connsiteY1" fmla="*/ 0 h 594531"/>
              <a:gd name="connsiteX2" fmla="*/ 2170127 w 2201784"/>
              <a:gd name="connsiteY2" fmla="*/ 33245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1784" h="594531">
                <a:moveTo>
                  <a:pt x="13413" y="26000"/>
                </a:moveTo>
                <a:cubicBezTo>
                  <a:pt x="37534" y="24897"/>
                  <a:pt x="66194" y="1103"/>
                  <a:pt x="90315" y="0"/>
                </a:cubicBezTo>
                <a:cubicBezTo>
                  <a:pt x="781874" y="4129"/>
                  <a:pt x="1607589" y="24681"/>
                  <a:pt x="2170127" y="33245"/>
                </a:cubicBezTo>
                <a:cubicBezTo>
                  <a:pt x="2169852" y="63908"/>
                  <a:pt x="2182593" y="78249"/>
                  <a:pt x="2182318" y="108912"/>
                </a:cubicBezTo>
                <a:cubicBezTo>
                  <a:pt x="2188231" y="177186"/>
                  <a:pt x="2189743" y="342869"/>
                  <a:pt x="2191393" y="422031"/>
                </a:cubicBezTo>
                <a:cubicBezTo>
                  <a:pt x="2193043" y="501193"/>
                  <a:pt x="2213396" y="555146"/>
                  <a:pt x="2192219" y="583886"/>
                </a:cubicBezTo>
                <a:cubicBezTo>
                  <a:pt x="2172279" y="582877"/>
                  <a:pt x="2093346" y="595483"/>
                  <a:pt x="2073406" y="594474"/>
                </a:cubicBezTo>
                <a:lnTo>
                  <a:pt x="22489" y="583886"/>
                </a:lnTo>
                <a:cubicBezTo>
                  <a:pt x="5849" y="592962"/>
                  <a:pt x="27580" y="542791"/>
                  <a:pt x="26783" y="512790"/>
                </a:cubicBezTo>
                <a:cubicBezTo>
                  <a:pt x="25986" y="482789"/>
                  <a:pt x="18464" y="450015"/>
                  <a:pt x="17708" y="403879"/>
                </a:cubicBezTo>
                <a:cubicBezTo>
                  <a:pt x="16952" y="357743"/>
                  <a:pt x="-14855" y="308787"/>
                  <a:pt x="8632" y="235975"/>
                </a:cubicBezTo>
                <a:cubicBezTo>
                  <a:pt x="7119" y="142994"/>
                  <a:pt x="-201" y="65329"/>
                  <a:pt x="13413" y="26000"/>
                </a:cubicBezTo>
                <a:close/>
              </a:path>
            </a:pathLst>
          </a:custGeom>
          <a:solidFill>
            <a:srgbClr val="D9D4D0">
              <a:alpha val="35000"/>
            </a:srgbClr>
          </a:solidFill>
          <a:ln>
            <a:noFill/>
          </a:ln>
          <a:effectLst>
            <a:softEdge rad="63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id="{A39063FE-CDD2-8096-D9B8-FA042C34E51F}"/>
              </a:ext>
            </a:extLst>
          </p:cNvPr>
          <p:cNvSpPr>
            <a:spLocks noGrp="1"/>
          </p:cNvSpPr>
          <p:nvPr>
            <p:ph idx="1"/>
          </p:nvPr>
        </p:nvSpPr>
        <p:spPr>
          <a:xfrm>
            <a:off x="1957986" y="2292176"/>
            <a:ext cx="8273380" cy="3329395"/>
          </a:xfrm>
        </p:spPr>
        <p:txBody>
          <a:bodyPr>
            <a:normAutofit/>
          </a:bodyPr>
          <a:lstStyle/>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Over the studied period, there were 321 total catheter ablations for atrial fibrillation. </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Of the 321, there were 74 same day discharges and 246 patients admitted as inpatients or for observation.  One patient died hours into recovery the same day as the procedure. </a:t>
            </a:r>
          </a:p>
          <a:p>
            <a:pPr>
              <a:buFont typeface="Wingdings" panose="05000000000000000000" pitchFamily="2" charset="2"/>
              <a:buChar char="q"/>
            </a:pPr>
            <a:r>
              <a:rPr lang="en-US" sz="2000">
                <a:latin typeface="Times New Roman" panose="02020603050405020304" pitchFamily="18" charset="0"/>
                <a:cs typeface="Times New Roman" panose="02020603050405020304" pitchFamily="18" charset="0"/>
              </a:rPr>
              <a:t>There were 216 male patients, 55 of which were discharged the same day and 105 female patients in this study, 19 of which were discharged the same day.  </a:t>
            </a:r>
          </a:p>
        </p:txBody>
      </p:sp>
      <p:pic>
        <p:nvPicPr>
          <p:cNvPr id="7" name="Audio 6">
            <a:hlinkClick r:id="" action="ppaction://media"/>
            <a:extLst>
              <a:ext uri="{FF2B5EF4-FFF2-40B4-BE49-F238E27FC236}">
                <a16:creationId xmlns:a16="http://schemas.microsoft.com/office/drawing/2014/main" id="{2CE824BA-BEEC-D6DA-D90B-63DC35EC5C93}"/>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11633200" y="6299200"/>
            <a:ext cx="406400" cy="406400"/>
          </a:xfrm>
          <a:prstGeom prst="rect">
            <a:avLst/>
          </a:prstGeom>
        </p:spPr>
      </p:pic>
    </p:spTree>
    <p:extLst>
      <p:ext uri="{BB962C8B-B14F-4D97-AF65-F5344CB8AC3E}">
        <p14:creationId xmlns:p14="http://schemas.microsoft.com/office/powerpoint/2010/main" val="1246792172"/>
      </p:ext>
    </p:extLst>
  </p:cSld>
  <p:clrMapOvr>
    <a:masterClrMapping/>
  </p:clrMapOvr>
  <mc:AlternateContent xmlns:mc="http://schemas.openxmlformats.org/markup-compatibility/2006" xmlns:p14="http://schemas.microsoft.com/office/powerpoint/2010/main">
    <mc:Choice Requires="p14">
      <p:transition spd="slow" p14:dur="2000" advTm="58622"/>
    </mc:Choice>
    <mc:Fallback xmlns="">
      <p:transition spd="slow" advTm="5862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1496</TotalTime>
  <Words>2336</Words>
  <Application>Microsoft Office PowerPoint</Application>
  <PresentationFormat>Widescreen</PresentationFormat>
  <Paragraphs>141</Paragraphs>
  <Slides>21</Slides>
  <Notes>0</Notes>
  <HiddenSlides>0</HiddenSlides>
  <MMClips>16</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21</vt:i4>
      </vt:variant>
    </vt:vector>
  </HeadingPairs>
  <TitlesOfParts>
    <vt:vector size="28" baseType="lpstr">
      <vt:lpstr>Arial</vt:lpstr>
      <vt:lpstr>Calibri</vt:lpstr>
      <vt:lpstr>Calibri Light</vt:lpstr>
      <vt:lpstr>Lucida Grande</vt:lpstr>
      <vt:lpstr>Times New Roman</vt:lpstr>
      <vt:lpstr>Wingdings</vt:lpstr>
      <vt:lpstr>Office Theme</vt:lpstr>
      <vt:lpstr>  What are the clinical and financial benefits of using same-day discharge with patients undergoing catheter ablation for atrial fibrillation? A retrospective study comparing same-day discharges versus observation/inpatient patients.   </vt:lpstr>
      <vt:lpstr>Doctor of Nursing Practice Clinical Dissertation Defense</vt:lpstr>
      <vt:lpstr>Problem Description</vt:lpstr>
      <vt:lpstr>Available Knowledge</vt:lpstr>
      <vt:lpstr>Theoretical Framework</vt:lpstr>
      <vt:lpstr>Rationale, Aims, and Purpose</vt:lpstr>
      <vt:lpstr>Interventions</vt:lpstr>
      <vt:lpstr>Measures and Analysis </vt:lpstr>
      <vt:lpstr>Results</vt:lpstr>
      <vt:lpstr>Results</vt:lpstr>
      <vt:lpstr>Analysis</vt:lpstr>
      <vt:lpstr>Conclusions</vt:lpstr>
      <vt:lpstr>Limitations and Strengths</vt:lpstr>
      <vt:lpstr>Future Use and Recommendations</vt:lpstr>
      <vt:lpstr>Funding and Ethical Considerations</vt:lpstr>
      <vt:lpstr>Thank you for your consideration </vt:lpstr>
      <vt:lpstr>References</vt:lpstr>
      <vt:lpstr>References</vt:lpstr>
      <vt:lpstr>References</vt:lpstr>
      <vt:lpstr>References</vt:lpstr>
      <vt:lpstr>References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What are the clinical and financial benefits of using same-day discharge with patients undergoing catheter ablation for atrial fibrillation? A retrospective study comparing same-day discharges versus observation/inpatient patients.</dc:title>
  <dc:creator>Hodas, Matthew</dc:creator>
  <cp:lastModifiedBy>Corene</cp:lastModifiedBy>
  <cp:revision>2</cp:revision>
  <dcterms:created xsi:type="dcterms:W3CDTF">2023-04-11T01:53:01Z</dcterms:created>
  <dcterms:modified xsi:type="dcterms:W3CDTF">2023-08-24T14:40:11Z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e4b1be8-281e-475d-98b0-21c3457e5a46_Enabled">
    <vt:lpwstr>true</vt:lpwstr>
  </property>
  <property fmtid="{D5CDD505-2E9C-101B-9397-08002B2CF9AE}" pid="3" name="MSIP_Label_5e4b1be8-281e-475d-98b0-21c3457e5a46_SetDate">
    <vt:lpwstr>2023-04-11T02:19:11Z</vt:lpwstr>
  </property>
  <property fmtid="{D5CDD505-2E9C-101B-9397-08002B2CF9AE}" pid="4" name="MSIP_Label_5e4b1be8-281e-475d-98b0-21c3457e5a46_Method">
    <vt:lpwstr>Standard</vt:lpwstr>
  </property>
  <property fmtid="{D5CDD505-2E9C-101B-9397-08002B2CF9AE}" pid="5" name="MSIP_Label_5e4b1be8-281e-475d-98b0-21c3457e5a46_Name">
    <vt:lpwstr>Public</vt:lpwstr>
  </property>
  <property fmtid="{D5CDD505-2E9C-101B-9397-08002B2CF9AE}" pid="6" name="MSIP_Label_5e4b1be8-281e-475d-98b0-21c3457e5a46_SiteId">
    <vt:lpwstr>8b3dd73e-4e72-4679-b191-56da1588712b</vt:lpwstr>
  </property>
  <property fmtid="{D5CDD505-2E9C-101B-9397-08002B2CF9AE}" pid="7" name="MSIP_Label_5e4b1be8-281e-475d-98b0-21c3457e5a46_ActionId">
    <vt:lpwstr>94baab91-a607-4828-8073-a795b7c83041</vt:lpwstr>
  </property>
  <property fmtid="{D5CDD505-2E9C-101B-9397-08002B2CF9AE}" pid="8" name="MSIP_Label_5e4b1be8-281e-475d-98b0-21c3457e5a46_ContentBits">
    <vt:lpwstr>0</vt:lpwstr>
  </property>
</Properties>
</file>